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301" r:id="rId3"/>
    <p:sldId id="367" r:id="rId4"/>
    <p:sldId id="313" r:id="rId5"/>
    <p:sldId id="311" r:id="rId6"/>
    <p:sldId id="314" r:id="rId7"/>
    <p:sldId id="369" r:id="rId8"/>
    <p:sldId id="315" r:id="rId9"/>
    <p:sldId id="261" r:id="rId10"/>
    <p:sldId id="362" r:id="rId11"/>
    <p:sldId id="363" r:id="rId12"/>
    <p:sldId id="366" r:id="rId13"/>
    <p:sldId id="368" r:id="rId14"/>
    <p:sldId id="310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566" userDrawn="1">
          <p15:clr>
            <a:srgbClr val="A4A3A4"/>
          </p15:clr>
        </p15:guide>
        <p15:guide id="6" pos="7038" userDrawn="1">
          <p15:clr>
            <a:srgbClr val="A4A3A4"/>
          </p15:clr>
        </p15:guide>
        <p15:guide id="7" pos="6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67D"/>
    <a:srgbClr val="272E5E"/>
    <a:srgbClr val="353568"/>
    <a:srgbClr val="4A57B4"/>
    <a:srgbClr val="010804"/>
    <a:srgbClr val="021C11"/>
    <a:srgbClr val="858ECD"/>
    <a:srgbClr val="374085"/>
    <a:srgbClr val="272E5F"/>
    <a:srgbClr val="010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B4CB0-3420-DA4B-ABB3-A9449035EFD2}" v="145" dt="2021-09-11T04:19:18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3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208" y="1184"/>
      </p:cViewPr>
      <p:guideLst>
        <p:guide pos="3840"/>
        <p:guide orient="horz" pos="2183"/>
        <p:guide orient="horz" pos="799"/>
        <p:guide orient="horz" pos="3566"/>
        <p:guide pos="7038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葛 仲然" userId="6dae2dfee913c9a5" providerId="LiveId" clId="{02BB4CB0-3420-DA4B-ABB3-A9449035EFD2}"/>
    <pc:docChg chg="undo custSel addSld delSld modSld sldOrd">
      <pc:chgData name="葛 仲然" userId="6dae2dfee913c9a5" providerId="LiveId" clId="{02BB4CB0-3420-DA4B-ABB3-A9449035EFD2}" dt="2021-09-11T07:13:13.947" v="1113" actId="2696"/>
      <pc:docMkLst>
        <pc:docMk/>
      </pc:docMkLst>
      <pc:sldChg chg="modSp mod">
        <pc:chgData name="葛 仲然" userId="6dae2dfee913c9a5" providerId="LiveId" clId="{02BB4CB0-3420-DA4B-ABB3-A9449035EFD2}" dt="2021-09-10T06:44:17.155" v="716" actId="20577"/>
        <pc:sldMkLst>
          <pc:docMk/>
          <pc:sldMk cId="836286547" sldId="261"/>
        </pc:sldMkLst>
        <pc:spChg chg="mod">
          <ac:chgData name="葛 仲然" userId="6dae2dfee913c9a5" providerId="LiveId" clId="{02BB4CB0-3420-DA4B-ABB3-A9449035EFD2}" dt="2021-09-10T06:44:17.155" v="716" actId="20577"/>
          <ac:spMkLst>
            <pc:docMk/>
            <pc:sldMk cId="836286547" sldId="261"/>
            <ac:spMk id="8" creationId="{73F3BA22-2E5D-49D1-9A50-094BD6440821}"/>
          </ac:spMkLst>
        </pc:spChg>
      </pc:sldChg>
      <pc:sldChg chg="modSp mod">
        <pc:chgData name="葛 仲然" userId="6dae2dfee913c9a5" providerId="LiveId" clId="{02BB4CB0-3420-DA4B-ABB3-A9449035EFD2}" dt="2021-09-11T04:14:19.350" v="934" actId="1076"/>
        <pc:sldMkLst>
          <pc:docMk/>
          <pc:sldMk cId="3240520426" sldId="264"/>
        </pc:sldMkLst>
        <pc:spChg chg="mod">
          <ac:chgData name="葛 仲然" userId="6dae2dfee913c9a5" providerId="LiveId" clId="{02BB4CB0-3420-DA4B-ABB3-A9449035EFD2}" dt="2021-09-11T04:14:19.350" v="934" actId="1076"/>
          <ac:spMkLst>
            <pc:docMk/>
            <pc:sldMk cId="3240520426" sldId="264"/>
            <ac:spMk id="9" creationId="{5CA6DFDD-887D-4C6D-8CA6-C97DCD4B0BA4}"/>
          </ac:spMkLst>
        </pc:spChg>
        <pc:spChg chg="mod">
          <ac:chgData name="葛 仲然" userId="6dae2dfee913c9a5" providerId="LiveId" clId="{02BB4CB0-3420-DA4B-ABB3-A9449035EFD2}" dt="2021-09-11T04:13:54.763" v="900" actId="21"/>
          <ac:spMkLst>
            <pc:docMk/>
            <pc:sldMk cId="3240520426" sldId="264"/>
            <ac:spMk id="12" creationId="{00000000-0000-0000-0000-000000000000}"/>
          </ac:spMkLst>
        </pc:spChg>
        <pc:spChg chg="mod">
          <ac:chgData name="葛 仲然" userId="6dae2dfee913c9a5" providerId="LiveId" clId="{02BB4CB0-3420-DA4B-ABB3-A9449035EFD2}" dt="2021-09-11T04:14:13.021" v="932" actId="20577"/>
          <ac:spMkLst>
            <pc:docMk/>
            <pc:sldMk cId="3240520426" sldId="264"/>
            <ac:spMk id="13" creationId="{00000000-0000-0000-0000-000000000000}"/>
          </ac:spMkLst>
        </pc:spChg>
      </pc:sldChg>
      <pc:sldChg chg="del">
        <pc:chgData name="葛 仲然" userId="6dae2dfee913c9a5" providerId="LiveId" clId="{02BB4CB0-3420-DA4B-ABB3-A9449035EFD2}" dt="2021-09-10T06:36:14.380" v="345" actId="2696"/>
        <pc:sldMkLst>
          <pc:docMk/>
          <pc:sldMk cId="2454457726" sldId="266"/>
        </pc:sldMkLst>
      </pc:sldChg>
      <pc:sldChg chg="modSp mod">
        <pc:chgData name="葛 仲然" userId="6dae2dfee913c9a5" providerId="LiveId" clId="{02BB4CB0-3420-DA4B-ABB3-A9449035EFD2}" dt="2021-09-10T06:25:27.517" v="193" actId="20577"/>
        <pc:sldMkLst>
          <pc:docMk/>
          <pc:sldMk cId="2016260557" sldId="301"/>
        </pc:sldMkLst>
        <pc:spChg chg="mod">
          <ac:chgData name="葛 仲然" userId="6dae2dfee913c9a5" providerId="LiveId" clId="{02BB4CB0-3420-DA4B-ABB3-A9449035EFD2}" dt="2021-09-10T06:22:50.130" v="103" actId="20577"/>
          <ac:spMkLst>
            <pc:docMk/>
            <pc:sldMk cId="2016260557" sldId="301"/>
            <ac:spMk id="8" creationId="{49E893CB-A52E-E844-8210-45F713DCA40F}"/>
          </ac:spMkLst>
        </pc:spChg>
        <pc:spChg chg="mod">
          <ac:chgData name="葛 仲然" userId="6dae2dfee913c9a5" providerId="LiveId" clId="{02BB4CB0-3420-DA4B-ABB3-A9449035EFD2}" dt="2021-09-10T06:25:19.080" v="190" actId="403"/>
          <ac:spMkLst>
            <pc:docMk/>
            <pc:sldMk cId="2016260557" sldId="301"/>
            <ac:spMk id="17" creationId="{BDA9B92E-4C44-464B-A61A-386D7731F87B}"/>
          </ac:spMkLst>
        </pc:spChg>
        <pc:spChg chg="mod">
          <ac:chgData name="葛 仲然" userId="6dae2dfee913c9a5" providerId="LiveId" clId="{02BB4CB0-3420-DA4B-ABB3-A9449035EFD2}" dt="2021-09-10T06:23:23.925" v="108" actId="20577"/>
          <ac:spMkLst>
            <pc:docMk/>
            <pc:sldMk cId="2016260557" sldId="301"/>
            <ac:spMk id="22" creationId="{2C80E69B-F116-AD48-9544-1DBDE0B1C01C}"/>
          </ac:spMkLst>
        </pc:spChg>
        <pc:spChg chg="mod">
          <ac:chgData name="葛 仲然" userId="6dae2dfee913c9a5" providerId="LiveId" clId="{02BB4CB0-3420-DA4B-ABB3-A9449035EFD2}" dt="2021-09-10T06:23:32.653" v="112" actId="20577"/>
          <ac:spMkLst>
            <pc:docMk/>
            <pc:sldMk cId="2016260557" sldId="301"/>
            <ac:spMk id="23" creationId="{9EF44CC6-F2F3-0048-B038-3E1E5CEFD434}"/>
          </ac:spMkLst>
        </pc:spChg>
        <pc:spChg chg="mod">
          <ac:chgData name="葛 仲然" userId="6dae2dfee913c9a5" providerId="LiveId" clId="{02BB4CB0-3420-DA4B-ABB3-A9449035EFD2}" dt="2021-09-10T06:23:39.964" v="116" actId="20577"/>
          <ac:spMkLst>
            <pc:docMk/>
            <pc:sldMk cId="2016260557" sldId="301"/>
            <ac:spMk id="24" creationId="{D50218F4-5856-0346-939E-678D690622E7}"/>
          </ac:spMkLst>
        </pc:spChg>
        <pc:spChg chg="mod">
          <ac:chgData name="葛 仲然" userId="6dae2dfee913c9a5" providerId="LiveId" clId="{02BB4CB0-3420-DA4B-ABB3-A9449035EFD2}" dt="2021-09-10T06:23:49.338" v="121" actId="20577"/>
          <ac:spMkLst>
            <pc:docMk/>
            <pc:sldMk cId="2016260557" sldId="301"/>
            <ac:spMk id="28" creationId="{124B51D1-514C-EA43-AD26-FA756DD55F33}"/>
          </ac:spMkLst>
        </pc:spChg>
        <pc:spChg chg="mod">
          <ac:chgData name="葛 仲然" userId="6dae2dfee913c9a5" providerId="LiveId" clId="{02BB4CB0-3420-DA4B-ABB3-A9449035EFD2}" dt="2021-09-10T06:24:15.248" v="128" actId="20577"/>
          <ac:spMkLst>
            <pc:docMk/>
            <pc:sldMk cId="2016260557" sldId="301"/>
            <ac:spMk id="29" creationId="{770C2B12-9228-E342-B0C7-B9C2D17A57F1}"/>
          </ac:spMkLst>
        </pc:spChg>
        <pc:spChg chg="mod">
          <ac:chgData name="葛 仲然" userId="6dae2dfee913c9a5" providerId="LiveId" clId="{02BB4CB0-3420-DA4B-ABB3-A9449035EFD2}" dt="2021-09-10T06:25:27.517" v="193" actId="20577"/>
          <ac:spMkLst>
            <pc:docMk/>
            <pc:sldMk cId="2016260557" sldId="301"/>
            <ac:spMk id="30" creationId="{F09A4BB1-95D2-2746-843A-4C8F92454CC4}"/>
          </ac:spMkLst>
        </pc:spChg>
      </pc:sldChg>
      <pc:sldChg chg="modSp">
        <pc:chgData name="葛 仲然" userId="6dae2dfee913c9a5" providerId="LiveId" clId="{02BB4CB0-3420-DA4B-ABB3-A9449035EFD2}" dt="2021-09-10T06:49:13.055" v="858" actId="20577"/>
        <pc:sldMkLst>
          <pc:docMk/>
          <pc:sldMk cId="503823627" sldId="310"/>
        </pc:sldMkLst>
        <pc:spChg chg="mod">
          <ac:chgData name="葛 仲然" userId="6dae2dfee913c9a5" providerId="LiveId" clId="{02BB4CB0-3420-DA4B-ABB3-A9449035EFD2}" dt="2021-09-10T06:49:13.055" v="858" actId="20577"/>
          <ac:spMkLst>
            <pc:docMk/>
            <pc:sldMk cId="503823627" sldId="310"/>
            <ac:spMk id="15" creationId="{00000000-0000-0000-0000-000000000000}"/>
          </ac:spMkLst>
        </pc:spChg>
      </pc:sldChg>
      <pc:sldChg chg="modSp mod">
        <pc:chgData name="葛 仲然" userId="6dae2dfee913c9a5" providerId="LiveId" clId="{02BB4CB0-3420-DA4B-ABB3-A9449035EFD2}" dt="2021-09-10T06:33:50.153" v="226" actId="20577"/>
        <pc:sldMkLst>
          <pc:docMk/>
          <pc:sldMk cId="3541084242" sldId="311"/>
        </pc:sldMkLst>
        <pc:spChg chg="mod">
          <ac:chgData name="葛 仲然" userId="6dae2dfee913c9a5" providerId="LiveId" clId="{02BB4CB0-3420-DA4B-ABB3-A9449035EFD2}" dt="2021-09-10T06:25:41.987" v="195" actId="403"/>
          <ac:spMkLst>
            <pc:docMk/>
            <pc:sldMk cId="3541084242" sldId="311"/>
            <ac:spMk id="17" creationId="{BDA9B92E-4C44-464B-A61A-386D7731F87B}"/>
          </ac:spMkLst>
        </pc:spChg>
        <pc:spChg chg="mod">
          <ac:chgData name="葛 仲然" userId="6dae2dfee913c9a5" providerId="LiveId" clId="{02BB4CB0-3420-DA4B-ABB3-A9449035EFD2}" dt="2021-09-10T06:33:50.153" v="226" actId="20577"/>
          <ac:spMkLst>
            <pc:docMk/>
            <pc:sldMk cId="3541084242" sldId="311"/>
            <ac:spMk id="26" creationId="{DB04E049-5D22-FA42-996C-D8F5EC6C12D6}"/>
          </ac:spMkLst>
        </pc:spChg>
        <pc:spChg chg="mod">
          <ac:chgData name="葛 仲然" userId="6dae2dfee913c9a5" providerId="LiveId" clId="{02BB4CB0-3420-DA4B-ABB3-A9449035EFD2}" dt="2021-09-10T06:31:17.235" v="222" actId="20577"/>
          <ac:spMkLst>
            <pc:docMk/>
            <pc:sldMk cId="3541084242" sldId="311"/>
            <ac:spMk id="31" creationId="{A1E43241-D8CF-2142-AAC3-FC8BF859F678}"/>
          </ac:spMkLst>
        </pc:spChg>
        <pc:spChg chg="mod">
          <ac:chgData name="葛 仲然" userId="6dae2dfee913c9a5" providerId="LiveId" clId="{02BB4CB0-3420-DA4B-ABB3-A9449035EFD2}" dt="2021-09-10T06:20:10.582" v="26" actId="20577"/>
          <ac:spMkLst>
            <pc:docMk/>
            <pc:sldMk cId="3541084242" sldId="311"/>
            <ac:spMk id="32" creationId="{A0D2367A-A653-3641-8AC5-127773D93C0C}"/>
          </ac:spMkLst>
        </pc:spChg>
      </pc:sldChg>
      <pc:sldChg chg="del">
        <pc:chgData name="葛 仲然" userId="6dae2dfee913c9a5" providerId="LiveId" clId="{02BB4CB0-3420-DA4B-ABB3-A9449035EFD2}" dt="2021-09-10T06:17:29.378" v="19" actId="2696"/>
        <pc:sldMkLst>
          <pc:docMk/>
          <pc:sldMk cId="408542000" sldId="312"/>
        </pc:sldMkLst>
      </pc:sldChg>
      <pc:sldChg chg="modSp mod">
        <pc:chgData name="葛 仲然" userId="6dae2dfee913c9a5" providerId="LiveId" clId="{02BB4CB0-3420-DA4B-ABB3-A9449035EFD2}" dt="2021-09-10T06:25:37.564" v="194" actId="403"/>
        <pc:sldMkLst>
          <pc:docMk/>
          <pc:sldMk cId="2040109612" sldId="313"/>
        </pc:sldMkLst>
        <pc:spChg chg="mod">
          <ac:chgData name="葛 仲然" userId="6dae2dfee913c9a5" providerId="LiveId" clId="{02BB4CB0-3420-DA4B-ABB3-A9449035EFD2}" dt="2021-09-10T06:25:37.564" v="194" actId="403"/>
          <ac:spMkLst>
            <pc:docMk/>
            <pc:sldMk cId="2040109612" sldId="313"/>
            <ac:spMk id="17" creationId="{BDA9B92E-4C44-464B-A61A-386D7731F87B}"/>
          </ac:spMkLst>
        </pc:spChg>
        <pc:spChg chg="mod">
          <ac:chgData name="葛 仲然" userId="6dae2dfee913c9a5" providerId="LiveId" clId="{02BB4CB0-3420-DA4B-ABB3-A9449035EFD2}" dt="2021-09-10T06:17:01.303" v="16" actId="20577"/>
          <ac:spMkLst>
            <pc:docMk/>
            <pc:sldMk cId="2040109612" sldId="313"/>
            <ac:spMk id="22" creationId="{2C80E69B-F116-AD48-9544-1DBDE0B1C01C}"/>
          </ac:spMkLst>
        </pc:spChg>
        <pc:spChg chg="mod">
          <ac:chgData name="葛 仲然" userId="6dae2dfee913c9a5" providerId="LiveId" clId="{02BB4CB0-3420-DA4B-ABB3-A9449035EFD2}" dt="2021-09-10T06:17:13.539" v="18" actId="20577"/>
          <ac:spMkLst>
            <pc:docMk/>
            <pc:sldMk cId="2040109612" sldId="313"/>
            <ac:spMk id="24" creationId="{D50218F4-5856-0346-939E-678D690622E7}"/>
          </ac:spMkLst>
        </pc:spChg>
        <pc:spChg chg="mod">
          <ac:chgData name="葛 仲然" userId="6dae2dfee913c9a5" providerId="LiveId" clId="{02BB4CB0-3420-DA4B-ABB3-A9449035EFD2}" dt="2021-09-10T06:19:20.738" v="23" actId="20577"/>
          <ac:spMkLst>
            <pc:docMk/>
            <pc:sldMk cId="2040109612" sldId="313"/>
            <ac:spMk id="29" creationId="{770C2B12-9228-E342-B0C7-B9C2D17A57F1}"/>
          </ac:spMkLst>
        </pc:spChg>
        <pc:grpChg chg="mod">
          <ac:chgData name="葛 仲然" userId="6dae2dfee913c9a5" providerId="LiveId" clId="{02BB4CB0-3420-DA4B-ABB3-A9449035EFD2}" dt="2021-09-10T06:22:21.364" v="98" actId="1076"/>
          <ac:grpSpMkLst>
            <pc:docMk/>
            <pc:sldMk cId="2040109612" sldId="313"/>
            <ac:grpSpMk id="15" creationId="{1D216581-D533-5B49-9085-AC83662D9ACF}"/>
          </ac:grpSpMkLst>
        </pc:grpChg>
        <pc:cxnChg chg="mod">
          <ac:chgData name="葛 仲然" userId="6dae2dfee913c9a5" providerId="LiveId" clId="{02BB4CB0-3420-DA4B-ABB3-A9449035EFD2}" dt="2021-09-10T06:22:02.402" v="90"/>
          <ac:cxnSpMkLst>
            <pc:docMk/>
            <pc:sldMk cId="2040109612" sldId="313"/>
            <ac:cxnSpMk id="16" creationId="{3605E937-B00D-FE4D-A255-873169CC9AE0}"/>
          </ac:cxnSpMkLst>
        </pc:cxnChg>
      </pc:sldChg>
      <pc:sldChg chg="addSp delSp modSp mod">
        <pc:chgData name="葛 仲然" userId="6dae2dfee913c9a5" providerId="LiveId" clId="{02BB4CB0-3420-DA4B-ABB3-A9449035EFD2}" dt="2021-09-10T06:27:18.505" v="213" actId="208"/>
        <pc:sldMkLst>
          <pc:docMk/>
          <pc:sldMk cId="4089731760" sldId="314"/>
        </pc:sldMkLst>
        <pc:spChg chg="mod">
          <ac:chgData name="葛 仲然" userId="6dae2dfee913c9a5" providerId="LiveId" clId="{02BB4CB0-3420-DA4B-ABB3-A9449035EFD2}" dt="2021-09-10T06:26:03.644" v="200"/>
          <ac:spMkLst>
            <pc:docMk/>
            <pc:sldMk cId="4089731760" sldId="314"/>
            <ac:spMk id="5" creationId="{00000000-0000-0000-0000-000000000000}"/>
          </ac:spMkLst>
        </pc:spChg>
        <pc:spChg chg="mod">
          <ac:chgData name="葛 仲然" userId="6dae2dfee913c9a5" providerId="LiveId" clId="{02BB4CB0-3420-DA4B-ABB3-A9449035EFD2}" dt="2021-09-10T06:25:54.414" v="199" actId="403"/>
          <ac:spMkLst>
            <pc:docMk/>
            <pc:sldMk cId="4089731760" sldId="314"/>
            <ac:spMk id="17" creationId="{BDA9B92E-4C44-464B-A61A-386D7731F87B}"/>
          </ac:spMkLst>
        </pc:spChg>
        <pc:grpChg chg="mod">
          <ac:chgData name="葛 仲然" userId="6dae2dfee913c9a5" providerId="LiveId" clId="{02BB4CB0-3420-DA4B-ABB3-A9449035EFD2}" dt="2021-09-10T06:25:51.230" v="196"/>
          <ac:grpSpMkLst>
            <pc:docMk/>
            <pc:sldMk cId="4089731760" sldId="314"/>
            <ac:grpSpMk id="15" creationId="{1D216581-D533-5B49-9085-AC83662D9ACF}"/>
          </ac:grpSpMkLst>
        </pc:grpChg>
        <pc:picChg chg="add mod">
          <ac:chgData name="葛 仲然" userId="6dae2dfee913c9a5" providerId="LiveId" clId="{02BB4CB0-3420-DA4B-ABB3-A9449035EFD2}" dt="2021-09-10T06:26:32.947" v="205" actId="208"/>
          <ac:picMkLst>
            <pc:docMk/>
            <pc:sldMk cId="4089731760" sldId="314"/>
            <ac:picMk id="2" creationId="{F30EF08E-B59C-764D-BF3B-994F493DAB76}"/>
          </ac:picMkLst>
        </pc:picChg>
        <pc:picChg chg="del">
          <ac:chgData name="葛 仲然" userId="6dae2dfee913c9a5" providerId="LiveId" clId="{02BB4CB0-3420-DA4B-ABB3-A9449035EFD2}" dt="2021-09-10T06:26:26.175" v="201" actId="478"/>
          <ac:picMkLst>
            <pc:docMk/>
            <pc:sldMk cId="4089731760" sldId="314"/>
            <ac:picMk id="3" creationId="{3DF56328-C6A9-A043-BD33-503E16952B9B}"/>
          </ac:picMkLst>
        </pc:picChg>
        <pc:picChg chg="add del mod">
          <ac:chgData name="葛 仲然" userId="6dae2dfee913c9a5" providerId="LiveId" clId="{02BB4CB0-3420-DA4B-ABB3-A9449035EFD2}" dt="2021-09-10T06:26:55.698" v="208" actId="478"/>
          <ac:picMkLst>
            <pc:docMk/>
            <pc:sldMk cId="4089731760" sldId="314"/>
            <ac:picMk id="4" creationId="{19ADFB8D-3890-E041-A3B8-2B925E3E1246}"/>
          </ac:picMkLst>
        </pc:picChg>
        <pc:picChg chg="add mod">
          <ac:chgData name="葛 仲然" userId="6dae2dfee913c9a5" providerId="LiveId" clId="{02BB4CB0-3420-DA4B-ABB3-A9449035EFD2}" dt="2021-09-10T06:27:18.505" v="213" actId="208"/>
          <ac:picMkLst>
            <pc:docMk/>
            <pc:sldMk cId="4089731760" sldId="314"/>
            <ac:picMk id="6" creationId="{253F4C1D-057A-3B41-8004-553BF920912E}"/>
          </ac:picMkLst>
        </pc:picChg>
        <pc:picChg chg="del">
          <ac:chgData name="葛 仲然" userId="6dae2dfee913c9a5" providerId="LiveId" clId="{02BB4CB0-3420-DA4B-ABB3-A9449035EFD2}" dt="2021-09-10T06:26:26.175" v="201" actId="478"/>
          <ac:picMkLst>
            <pc:docMk/>
            <pc:sldMk cId="4089731760" sldId="314"/>
            <ac:picMk id="9" creationId="{EE183294-CE1E-CC40-B059-9C7E4B0FB6F8}"/>
          </ac:picMkLst>
        </pc:picChg>
        <pc:picChg chg="del">
          <ac:chgData name="葛 仲然" userId="6dae2dfee913c9a5" providerId="LiveId" clId="{02BB4CB0-3420-DA4B-ABB3-A9449035EFD2}" dt="2021-09-10T06:26:26.175" v="201" actId="478"/>
          <ac:picMkLst>
            <pc:docMk/>
            <pc:sldMk cId="4089731760" sldId="314"/>
            <ac:picMk id="10" creationId="{2319E6FC-4C7F-024C-B8CD-678883FAB66B}"/>
          </ac:picMkLst>
        </pc:picChg>
        <pc:cxnChg chg="mod">
          <ac:chgData name="葛 仲然" userId="6dae2dfee913c9a5" providerId="LiveId" clId="{02BB4CB0-3420-DA4B-ABB3-A9449035EFD2}" dt="2021-09-10T06:25:51.230" v="196"/>
          <ac:cxnSpMkLst>
            <pc:docMk/>
            <pc:sldMk cId="4089731760" sldId="314"/>
            <ac:cxnSpMk id="16" creationId="{3605E937-B00D-FE4D-A255-873169CC9AE0}"/>
          </ac:cxnSpMkLst>
        </pc:cxnChg>
      </pc:sldChg>
      <pc:sldChg chg="delSp modSp mod">
        <pc:chgData name="葛 仲然" userId="6dae2dfee913c9a5" providerId="LiveId" clId="{02BB4CB0-3420-DA4B-ABB3-A9449035EFD2}" dt="2021-09-11T04:56:20.283" v="1062" actId="1076"/>
        <pc:sldMkLst>
          <pc:docMk/>
          <pc:sldMk cId="210592429" sldId="315"/>
        </pc:sldMkLst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8" creationId="{5E5AD46C-73B2-0246-9540-6917369F482C}"/>
          </ac:spMkLst>
        </pc:spChg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9" creationId="{BC4C6227-4A79-3943-BF6B-5AE4E117B082}"/>
          </ac:spMkLst>
        </pc:spChg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10" creationId="{B8FC1876-745A-A44B-ABBE-C549EA93C0AD}"/>
          </ac:spMkLst>
        </pc:spChg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11" creationId="{D79C174E-2E88-4A40-90BF-5A88CF748D73}"/>
          </ac:spMkLst>
        </pc:spChg>
        <pc:spChg chg="del">
          <ac:chgData name="葛 仲然" userId="6dae2dfee913c9a5" providerId="LiveId" clId="{02BB4CB0-3420-DA4B-ABB3-A9449035EFD2}" dt="2021-09-10T06:46:07.875" v="791" actId="478"/>
          <ac:spMkLst>
            <pc:docMk/>
            <pc:sldMk cId="210592429" sldId="315"/>
            <ac:spMk id="12" creationId="{AFF76668-1A53-9643-8906-E0791B5B1309}"/>
          </ac:spMkLst>
        </pc:spChg>
        <pc:spChg chg="del">
          <ac:chgData name="葛 仲然" userId="6dae2dfee913c9a5" providerId="LiveId" clId="{02BB4CB0-3420-DA4B-ABB3-A9449035EFD2}" dt="2021-09-10T06:46:07.875" v="791" actId="478"/>
          <ac:spMkLst>
            <pc:docMk/>
            <pc:sldMk cId="210592429" sldId="315"/>
            <ac:spMk id="13" creationId="{3897BD49-A273-9D4C-8F67-E0B5F9E6C60D}"/>
          </ac:spMkLst>
        </pc:spChg>
        <pc:spChg chg="mod">
          <ac:chgData name="葛 仲然" userId="6dae2dfee913c9a5" providerId="LiveId" clId="{02BB4CB0-3420-DA4B-ABB3-A9449035EFD2}" dt="2021-09-11T04:55:48.762" v="1034" actId="20577"/>
          <ac:spMkLst>
            <pc:docMk/>
            <pc:sldMk cId="210592429" sldId="315"/>
            <ac:spMk id="14" creationId="{85FABD24-B947-3649-971A-9A493B3673AE}"/>
          </ac:spMkLst>
        </pc:spChg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18" creationId="{15B4E373-4991-0749-B998-1FB20636AC69}"/>
          </ac:spMkLst>
        </pc:spChg>
        <pc:spChg chg="mod">
          <ac:chgData name="葛 仲然" userId="6dae2dfee913c9a5" providerId="LiveId" clId="{02BB4CB0-3420-DA4B-ABB3-A9449035EFD2}" dt="2021-09-11T04:16:28.918" v="960" actId="403"/>
          <ac:spMkLst>
            <pc:docMk/>
            <pc:sldMk cId="210592429" sldId="315"/>
            <ac:spMk id="19" creationId="{F135671F-E288-8840-980D-9A7D14920981}"/>
          </ac:spMkLst>
        </pc:spChg>
        <pc:spChg chg="mod">
          <ac:chgData name="葛 仲然" userId="6dae2dfee913c9a5" providerId="LiveId" clId="{02BB4CB0-3420-DA4B-ABB3-A9449035EFD2}" dt="2021-09-11T04:56:20.283" v="1062" actId="1076"/>
          <ac:spMkLst>
            <pc:docMk/>
            <pc:sldMk cId="210592429" sldId="315"/>
            <ac:spMk id="20" creationId="{657589DF-1E9F-8941-98DA-009B27C2B3C1}"/>
          </ac:spMkLst>
        </pc:spChg>
        <pc:spChg chg="mod">
          <ac:chgData name="葛 仲然" userId="6dae2dfee913c9a5" providerId="LiveId" clId="{02BB4CB0-3420-DA4B-ABB3-A9449035EFD2}" dt="2021-09-11T04:55:52.193" v="1038" actId="20577"/>
          <ac:spMkLst>
            <pc:docMk/>
            <pc:sldMk cId="210592429" sldId="315"/>
            <ac:spMk id="22" creationId="{2D6493AC-E92B-7D4C-BCAF-BC3AD5DDF218}"/>
          </ac:spMkLst>
        </pc:spChg>
        <pc:spChg chg="mod">
          <ac:chgData name="葛 仲然" userId="6dae2dfee913c9a5" providerId="LiveId" clId="{02BB4CB0-3420-DA4B-ABB3-A9449035EFD2}" dt="2021-09-11T04:55:59.848" v="1044" actId="20577"/>
          <ac:spMkLst>
            <pc:docMk/>
            <pc:sldMk cId="210592429" sldId="315"/>
            <ac:spMk id="23" creationId="{58AA26D9-0F9F-6E4F-9822-86E2F94D0CAF}"/>
          </ac:spMkLst>
        </pc:spChg>
        <pc:spChg chg="del">
          <ac:chgData name="葛 仲然" userId="6dae2dfee913c9a5" providerId="LiveId" clId="{02BB4CB0-3420-DA4B-ABB3-A9449035EFD2}" dt="2021-09-10T06:46:07.875" v="791" actId="478"/>
          <ac:spMkLst>
            <pc:docMk/>
            <pc:sldMk cId="210592429" sldId="315"/>
            <ac:spMk id="24" creationId="{F54D70EC-9DD1-C14B-B7EA-7430BB56E345}"/>
          </ac:spMkLst>
        </pc:spChg>
        <pc:spChg chg="del">
          <ac:chgData name="葛 仲然" userId="6dae2dfee913c9a5" providerId="LiveId" clId="{02BB4CB0-3420-DA4B-ABB3-A9449035EFD2}" dt="2021-09-10T06:46:10.418" v="792" actId="478"/>
          <ac:spMkLst>
            <pc:docMk/>
            <pc:sldMk cId="210592429" sldId="315"/>
            <ac:spMk id="25" creationId="{A6554D54-581D-6F47-B558-DDA588C074A1}"/>
          </ac:spMkLst>
        </pc:spChg>
      </pc:sldChg>
      <pc:sldChg chg="addSp modSp mod">
        <pc:chgData name="葛 仲然" userId="6dae2dfee913c9a5" providerId="LiveId" clId="{02BB4CB0-3420-DA4B-ABB3-A9449035EFD2}" dt="2021-09-10T06:41:48.748" v="540" actId="20577"/>
        <pc:sldMkLst>
          <pc:docMk/>
          <pc:sldMk cId="3047900576" sldId="362"/>
        </pc:sldMkLst>
        <pc:spChg chg="add mod">
          <ac:chgData name="葛 仲然" userId="6dae2dfee913c9a5" providerId="LiveId" clId="{02BB4CB0-3420-DA4B-ABB3-A9449035EFD2}" dt="2021-09-10T06:41:48.748" v="540" actId="20577"/>
          <ac:spMkLst>
            <pc:docMk/>
            <pc:sldMk cId="3047900576" sldId="362"/>
            <ac:spMk id="7" creationId="{D0E54A92-254A-CD44-A22F-191074AA3370}"/>
          </ac:spMkLst>
        </pc:spChg>
        <pc:spChg chg="mod">
          <ac:chgData name="葛 仲然" userId="6dae2dfee913c9a5" providerId="LiveId" clId="{02BB4CB0-3420-DA4B-ABB3-A9449035EFD2}" dt="2021-09-10T06:41:19.087" v="500" actId="1076"/>
          <ac:spMkLst>
            <pc:docMk/>
            <pc:sldMk cId="3047900576" sldId="362"/>
            <ac:spMk id="8" creationId="{73F3BA22-2E5D-49D1-9A50-094BD6440821}"/>
          </ac:spMkLst>
        </pc:spChg>
      </pc:sldChg>
      <pc:sldChg chg="modSp mod">
        <pc:chgData name="葛 仲然" userId="6dae2dfee913c9a5" providerId="LiveId" clId="{02BB4CB0-3420-DA4B-ABB3-A9449035EFD2}" dt="2021-09-10T06:42:53.330" v="649" actId="20577"/>
        <pc:sldMkLst>
          <pc:docMk/>
          <pc:sldMk cId="901058397" sldId="363"/>
        </pc:sldMkLst>
        <pc:spChg chg="mod">
          <ac:chgData name="葛 仲然" userId="6dae2dfee913c9a5" providerId="LiveId" clId="{02BB4CB0-3420-DA4B-ABB3-A9449035EFD2}" dt="2021-09-10T06:42:53.330" v="649" actId="20577"/>
          <ac:spMkLst>
            <pc:docMk/>
            <pc:sldMk cId="901058397" sldId="363"/>
            <ac:spMk id="8" creationId="{73F3BA22-2E5D-49D1-9A50-094BD6440821}"/>
          </ac:spMkLst>
        </pc:spChg>
      </pc:sldChg>
      <pc:sldChg chg="del">
        <pc:chgData name="葛 仲然" userId="6dae2dfee913c9a5" providerId="LiveId" clId="{02BB4CB0-3420-DA4B-ABB3-A9449035EFD2}" dt="2021-09-10T06:41:53.362" v="541" actId="2696"/>
        <pc:sldMkLst>
          <pc:docMk/>
          <pc:sldMk cId="3772480615" sldId="364"/>
        </pc:sldMkLst>
      </pc:sldChg>
      <pc:sldChg chg="del">
        <pc:chgData name="葛 仲然" userId="6dae2dfee913c9a5" providerId="LiveId" clId="{02BB4CB0-3420-DA4B-ABB3-A9449035EFD2}" dt="2021-09-10T06:36:13.107" v="344" actId="2696"/>
        <pc:sldMkLst>
          <pc:docMk/>
          <pc:sldMk cId="1483232981" sldId="365"/>
        </pc:sldMkLst>
      </pc:sldChg>
      <pc:sldChg chg="modSp mod">
        <pc:chgData name="葛 仲然" userId="6dae2dfee913c9a5" providerId="LiveId" clId="{02BB4CB0-3420-DA4B-ABB3-A9449035EFD2}" dt="2021-09-11T07:02:50.063" v="1111" actId="1076"/>
        <pc:sldMkLst>
          <pc:docMk/>
          <pc:sldMk cId="1503569484" sldId="366"/>
        </pc:sldMkLst>
        <pc:spChg chg="mod">
          <ac:chgData name="葛 仲然" userId="6dae2dfee913c9a5" providerId="LiveId" clId="{02BB4CB0-3420-DA4B-ABB3-A9449035EFD2}" dt="2021-09-11T07:02:50.063" v="1111" actId="1076"/>
          <ac:spMkLst>
            <pc:docMk/>
            <pc:sldMk cId="1503569484" sldId="366"/>
            <ac:spMk id="7" creationId="{F0AD91A4-9166-B14C-B844-6C8F624D9342}"/>
          </ac:spMkLst>
        </pc:spChg>
      </pc:sldChg>
      <pc:sldChg chg="addSp delSp modSp add mod ord">
        <pc:chgData name="葛 仲然" userId="6dae2dfee913c9a5" providerId="LiveId" clId="{02BB4CB0-3420-DA4B-ABB3-A9449035EFD2}" dt="2021-09-11T04:42:09.188" v="1032" actId="20577"/>
        <pc:sldMkLst>
          <pc:docMk/>
          <pc:sldMk cId="319921397" sldId="367"/>
        </pc:sldMkLst>
        <pc:spChg chg="mod">
          <ac:chgData name="葛 仲然" userId="6dae2dfee913c9a5" providerId="LiveId" clId="{02BB4CB0-3420-DA4B-ABB3-A9449035EFD2}" dt="2021-09-11T04:42:04.968" v="1031" actId="20577"/>
          <ac:spMkLst>
            <pc:docMk/>
            <pc:sldMk cId="319921397" sldId="367"/>
            <ac:spMk id="5" creationId="{00000000-0000-0000-0000-000000000000}"/>
          </ac:spMkLst>
        </pc:spChg>
        <pc:spChg chg="mod">
          <ac:chgData name="葛 仲然" userId="6dae2dfee913c9a5" providerId="LiveId" clId="{02BB4CB0-3420-DA4B-ABB3-A9449035EFD2}" dt="2021-09-11T04:42:09.188" v="1032" actId="20577"/>
          <ac:spMkLst>
            <pc:docMk/>
            <pc:sldMk cId="319921397" sldId="367"/>
            <ac:spMk id="17" creationId="{BDA9B92E-4C44-464B-A61A-386D7731F87B}"/>
          </ac:spMkLst>
        </pc:spChg>
        <pc:spChg chg="del">
          <ac:chgData name="葛 仲然" userId="6dae2dfee913c9a5" providerId="LiveId" clId="{02BB4CB0-3420-DA4B-ABB3-A9449035EFD2}" dt="2021-09-10T06:35:07.222" v="275" actId="478"/>
          <ac:spMkLst>
            <pc:docMk/>
            <pc:sldMk cId="319921397" sldId="367"/>
            <ac:spMk id="22" creationId="{2C80E69B-F116-AD48-9544-1DBDE0B1C01C}"/>
          </ac:spMkLst>
        </pc:spChg>
        <pc:spChg chg="del">
          <ac:chgData name="葛 仲然" userId="6dae2dfee913c9a5" providerId="LiveId" clId="{02BB4CB0-3420-DA4B-ABB3-A9449035EFD2}" dt="2021-09-10T06:35:07.222" v="275" actId="478"/>
          <ac:spMkLst>
            <pc:docMk/>
            <pc:sldMk cId="319921397" sldId="367"/>
            <ac:spMk id="24" creationId="{D50218F4-5856-0346-939E-678D690622E7}"/>
          </ac:spMkLst>
        </pc:spChg>
        <pc:spChg chg="del">
          <ac:chgData name="葛 仲然" userId="6dae2dfee913c9a5" providerId="LiveId" clId="{02BB4CB0-3420-DA4B-ABB3-A9449035EFD2}" dt="2021-09-10T06:35:07.222" v="275" actId="478"/>
          <ac:spMkLst>
            <pc:docMk/>
            <pc:sldMk cId="319921397" sldId="367"/>
            <ac:spMk id="29" creationId="{770C2B12-9228-E342-B0C7-B9C2D17A57F1}"/>
          </ac:spMkLst>
        </pc:spChg>
        <pc:picChg chg="add mod">
          <ac:chgData name="葛 仲然" userId="6dae2dfee913c9a5" providerId="LiveId" clId="{02BB4CB0-3420-DA4B-ABB3-A9449035EFD2}" dt="2021-09-10T06:35:12.752" v="278" actId="1076"/>
          <ac:picMkLst>
            <pc:docMk/>
            <pc:sldMk cId="319921397" sldId="367"/>
            <ac:picMk id="2" creationId="{A102212F-3886-0A44-81C6-B490543EB877}"/>
          </ac:picMkLst>
        </pc:picChg>
        <pc:picChg chg="del">
          <ac:chgData name="葛 仲然" userId="6dae2dfee913c9a5" providerId="LiveId" clId="{02BB4CB0-3420-DA4B-ABB3-A9449035EFD2}" dt="2021-09-10T06:35:07.222" v="275" actId="478"/>
          <ac:picMkLst>
            <pc:docMk/>
            <pc:sldMk cId="319921397" sldId="367"/>
            <ac:picMk id="3" creationId="{6A56A272-799A-2147-BBEF-A92F3D9E3880}"/>
          </ac:picMkLst>
        </pc:picChg>
        <pc:picChg chg="del">
          <ac:chgData name="葛 仲然" userId="6dae2dfee913c9a5" providerId="LiveId" clId="{02BB4CB0-3420-DA4B-ABB3-A9449035EFD2}" dt="2021-09-10T06:35:07.222" v="275" actId="478"/>
          <ac:picMkLst>
            <pc:docMk/>
            <pc:sldMk cId="319921397" sldId="367"/>
            <ac:picMk id="10" creationId="{DFD09E20-5E82-104A-8E4A-3DED2C59F2AF}"/>
          </ac:picMkLst>
        </pc:picChg>
        <pc:picChg chg="del">
          <ac:chgData name="葛 仲然" userId="6dae2dfee913c9a5" providerId="LiveId" clId="{02BB4CB0-3420-DA4B-ABB3-A9449035EFD2}" dt="2021-09-10T06:35:07.222" v="275" actId="478"/>
          <ac:picMkLst>
            <pc:docMk/>
            <pc:sldMk cId="319921397" sldId="367"/>
            <ac:picMk id="12" creationId="{453201CA-E9CC-A14C-B2BF-55E8DDBC2E31}"/>
          </ac:picMkLst>
        </pc:picChg>
      </pc:sldChg>
      <pc:sldChg chg="addSp delSp modSp add mod">
        <pc:chgData name="葛 仲然" userId="6dae2dfee913c9a5" providerId="LiveId" clId="{02BB4CB0-3420-DA4B-ABB3-A9449035EFD2}" dt="2021-09-11T07:00:16.636" v="1099" actId="1076"/>
        <pc:sldMkLst>
          <pc:docMk/>
          <pc:sldMk cId="861420757" sldId="368"/>
        </pc:sldMkLst>
        <pc:spChg chg="add mod">
          <ac:chgData name="葛 仲然" userId="6dae2dfee913c9a5" providerId="LiveId" clId="{02BB4CB0-3420-DA4B-ABB3-A9449035EFD2}" dt="2021-09-11T07:00:16.636" v="1099" actId="1076"/>
          <ac:spMkLst>
            <pc:docMk/>
            <pc:sldMk cId="861420757" sldId="368"/>
            <ac:spMk id="3" creationId="{CE9D9361-4714-B34D-AD10-A3AAF8190165}"/>
          </ac:spMkLst>
        </pc:spChg>
        <pc:spChg chg="add mod">
          <ac:chgData name="葛 仲然" userId="6dae2dfee913c9a5" providerId="LiveId" clId="{02BB4CB0-3420-DA4B-ABB3-A9449035EFD2}" dt="2021-09-11T06:59:50.167" v="1094" actId="14100"/>
          <ac:spMkLst>
            <pc:docMk/>
            <pc:sldMk cId="861420757" sldId="368"/>
            <ac:spMk id="4" creationId="{7191BB00-7602-7C41-8039-E27A5A53A4AD}"/>
          </ac:spMkLst>
        </pc:spChg>
        <pc:spChg chg="add mod">
          <ac:chgData name="葛 仲然" userId="6dae2dfee913c9a5" providerId="LiveId" clId="{02BB4CB0-3420-DA4B-ABB3-A9449035EFD2}" dt="2021-09-11T04:26:44.752" v="1012" actId="1076"/>
          <ac:spMkLst>
            <pc:docMk/>
            <pc:sldMk cId="861420757" sldId="368"/>
            <ac:spMk id="5" creationId="{E41BB137-7EC3-FF44-90B1-DDE3CD55D0F0}"/>
          </ac:spMkLst>
        </pc:spChg>
        <pc:spChg chg="add del mod">
          <ac:chgData name="葛 仲然" userId="6dae2dfee913c9a5" providerId="LiveId" clId="{02BB4CB0-3420-DA4B-ABB3-A9449035EFD2}" dt="2021-09-11T06:59:16.051" v="1081" actId="478"/>
          <ac:spMkLst>
            <pc:docMk/>
            <pc:sldMk cId="861420757" sldId="368"/>
            <ac:spMk id="6" creationId="{48E1A801-CA46-6343-AE2D-5A88660BCA4F}"/>
          </ac:spMkLst>
        </pc:spChg>
        <pc:spChg chg="del mod">
          <ac:chgData name="葛 仲然" userId="6dae2dfee913c9a5" providerId="LiveId" clId="{02BB4CB0-3420-DA4B-ABB3-A9449035EFD2}" dt="2021-09-11T04:17:57.297" v="973" actId="478"/>
          <ac:spMkLst>
            <pc:docMk/>
            <pc:sldMk cId="861420757" sldId="368"/>
            <ac:spMk id="7" creationId="{F0AD91A4-9166-B14C-B844-6C8F624D9342}"/>
          </ac:spMkLst>
        </pc:spChg>
        <pc:picChg chg="add mod">
          <ac:chgData name="葛 仲然" userId="6dae2dfee913c9a5" providerId="LiveId" clId="{02BB4CB0-3420-DA4B-ABB3-A9449035EFD2}" dt="2021-09-11T07:00:15.151" v="1098" actId="1076"/>
          <ac:picMkLst>
            <pc:docMk/>
            <pc:sldMk cId="861420757" sldId="368"/>
            <ac:picMk id="8" creationId="{ECC8D93B-C02E-0649-BABF-111BE45E5B94}"/>
          </ac:picMkLst>
        </pc:picChg>
      </pc:sldChg>
      <pc:sldChg chg="addSp delSp modSp add mod ord">
        <pc:chgData name="葛 仲然" userId="6dae2dfee913c9a5" providerId="LiveId" clId="{02BB4CB0-3420-DA4B-ABB3-A9449035EFD2}" dt="2021-09-11T04:16:20.445" v="959" actId="20577"/>
        <pc:sldMkLst>
          <pc:docMk/>
          <pc:sldMk cId="3249036822" sldId="369"/>
        </pc:sldMkLst>
        <pc:spChg chg="mod">
          <ac:chgData name="葛 仲然" userId="6dae2dfee913c9a5" providerId="LiveId" clId="{02BB4CB0-3420-DA4B-ABB3-A9449035EFD2}" dt="2021-09-10T06:39:11.275" v="402" actId="20577"/>
          <ac:spMkLst>
            <pc:docMk/>
            <pc:sldMk cId="3249036822" sldId="369"/>
            <ac:spMk id="5" creationId="{00000000-0000-0000-0000-000000000000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8" creationId="{5E5AD46C-73B2-0246-9540-6917369F482C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9" creationId="{BC4C6227-4A79-3943-BF6B-5AE4E117B082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0" creationId="{B8FC1876-745A-A44B-ABBE-C549EA93C0AD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1" creationId="{D79C174E-2E88-4A40-90BF-5A88CF748D73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2" creationId="{AFF76668-1A53-9643-8906-E0791B5B1309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3" creationId="{3897BD49-A273-9D4C-8F67-E0B5F9E6C60D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4" creationId="{85FABD24-B947-3649-971A-9A493B3673AE}"/>
          </ac:spMkLst>
        </pc:spChg>
        <pc:spChg chg="mod">
          <ac:chgData name="葛 仲然" userId="6dae2dfee913c9a5" providerId="LiveId" clId="{02BB4CB0-3420-DA4B-ABB3-A9449035EFD2}" dt="2021-09-10T06:40:12.037" v="475"/>
          <ac:spMkLst>
            <pc:docMk/>
            <pc:sldMk cId="3249036822" sldId="369"/>
            <ac:spMk id="17" creationId="{BDA9B92E-4C44-464B-A61A-386D7731F87B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8" creationId="{15B4E373-4991-0749-B998-1FB20636AC69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19" creationId="{F135671F-E288-8840-980D-9A7D14920981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20" creationId="{657589DF-1E9F-8941-98DA-009B27C2B3C1}"/>
          </ac:spMkLst>
        </pc:spChg>
        <pc:spChg chg="add mod">
          <ac:chgData name="葛 仲然" userId="6dae2dfee913c9a5" providerId="LiveId" clId="{02BB4CB0-3420-DA4B-ABB3-A9449035EFD2}" dt="2021-09-11T04:16:20.445" v="959" actId="20577"/>
          <ac:spMkLst>
            <pc:docMk/>
            <pc:sldMk cId="3249036822" sldId="369"/>
            <ac:spMk id="21" creationId="{14BC00F5-6AB0-C744-ACA8-7092E902E057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22" creationId="{2D6493AC-E92B-7D4C-BCAF-BC3AD5DDF218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23" creationId="{58AA26D9-0F9F-6E4F-9822-86E2F94D0CAF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24" creationId="{F54D70EC-9DD1-C14B-B7EA-7430BB56E345}"/>
          </ac:spMkLst>
        </pc:spChg>
        <pc:spChg chg="del">
          <ac:chgData name="葛 仲然" userId="6dae2dfee913c9a5" providerId="LiveId" clId="{02BB4CB0-3420-DA4B-ABB3-A9449035EFD2}" dt="2021-09-10T06:39:24.498" v="404" actId="478"/>
          <ac:spMkLst>
            <pc:docMk/>
            <pc:sldMk cId="3249036822" sldId="369"/>
            <ac:spMk id="25" creationId="{A6554D54-581D-6F47-B558-DDA588C074A1}"/>
          </ac:spMkLst>
        </pc:spChg>
        <pc:grpChg chg="mod">
          <ac:chgData name="葛 仲然" userId="6dae2dfee913c9a5" providerId="LiveId" clId="{02BB4CB0-3420-DA4B-ABB3-A9449035EFD2}" dt="2021-09-10T06:40:12.037" v="475"/>
          <ac:grpSpMkLst>
            <pc:docMk/>
            <pc:sldMk cId="3249036822" sldId="369"/>
            <ac:grpSpMk id="15" creationId="{1D216581-D533-5B49-9085-AC83662D9ACF}"/>
          </ac:grpSpMkLst>
        </pc:grpChg>
        <pc:cxnChg chg="del">
          <ac:chgData name="葛 仲然" userId="6dae2dfee913c9a5" providerId="LiveId" clId="{02BB4CB0-3420-DA4B-ABB3-A9449035EFD2}" dt="2021-09-10T06:39:24.498" v="404" actId="478"/>
          <ac:cxnSpMkLst>
            <pc:docMk/>
            <pc:sldMk cId="3249036822" sldId="369"/>
            <ac:cxnSpMk id="7" creationId="{04BEC303-A17E-154E-BBF8-A86995E171DC}"/>
          </ac:cxnSpMkLst>
        </pc:cxnChg>
        <pc:cxnChg chg="mod">
          <ac:chgData name="葛 仲然" userId="6dae2dfee913c9a5" providerId="LiveId" clId="{02BB4CB0-3420-DA4B-ABB3-A9449035EFD2}" dt="2021-09-10T06:40:12.037" v="475"/>
          <ac:cxnSpMkLst>
            <pc:docMk/>
            <pc:sldMk cId="3249036822" sldId="369"/>
            <ac:cxnSpMk id="16" creationId="{3605E937-B00D-FE4D-A255-873169CC9AE0}"/>
          </ac:cxnSpMkLst>
        </pc:cxnChg>
      </pc:sldChg>
      <pc:sldChg chg="new del">
        <pc:chgData name="葛 仲然" userId="6dae2dfee913c9a5" providerId="LiveId" clId="{02BB4CB0-3420-DA4B-ABB3-A9449035EFD2}" dt="2021-09-11T07:13:13.947" v="1113" actId="2696"/>
        <pc:sldMkLst>
          <pc:docMk/>
          <pc:sldMk cId="3428457053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CD872-A8B7-451F-80E1-CCBDB36B5E40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B61AC-19EF-4A58-A1CD-85F56E566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7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72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8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3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26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1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8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93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9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87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932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13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1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4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B61AC-19EF-4A58-A1CD-85F56E566D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3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119460C-60EB-47BB-A6C3-54C4BEB75513}"/>
              </a:ext>
            </a:extLst>
          </p:cNvPr>
          <p:cNvSpPr/>
          <p:nvPr userDrawn="1"/>
        </p:nvSpPr>
        <p:spPr>
          <a:xfrm>
            <a:off x="457200" y="1119351"/>
            <a:ext cx="11277600" cy="5282737"/>
          </a:xfrm>
          <a:prstGeom prst="rect">
            <a:avLst/>
          </a:prstGeom>
          <a:noFill/>
          <a:ln>
            <a:solidFill>
              <a:srgbClr val="272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45124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0DBF6E-638C-44EE-9916-93E5D18F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A88D-EFA7-449D-B811-BB4F19DF16B4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71699-2C0B-4C46-A185-E26A11CC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A7AA15-9C1C-45E8-B69B-100A515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9B25-4DCD-4FC2-8B47-D6D1581F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4796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10CBF7-5AEA-49A8-B6D7-37349583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A88D-EFA7-449D-B811-BB4F19DF16B4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1F3085-D58B-412B-9BE5-331538E0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3D796F-FC72-4425-9B95-5DDF2B61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9B25-4DCD-4FC2-8B47-D6D1581F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526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C6007B-D36D-4B71-9D5A-4AEF15C2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71ACD-FB51-42C1-BD8C-F540F12C3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EFE08-91CA-4A7C-B3EC-579BDACD6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1A88D-EFA7-449D-B811-BB4F19DF16B4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E3B9F-98F7-46C1-AE8B-7718573E6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1D788-98F4-441D-8502-557CA1A8F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9B25-4DCD-4FC2-8B47-D6D1581F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47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read.toda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uban.com/doulist/143320999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zhongran/KM-Positive-Psych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027DD65-8FD3-469A-A165-068E747D0CD2}"/>
              </a:ext>
            </a:extLst>
          </p:cNvPr>
          <p:cNvSpPr/>
          <p:nvPr/>
        </p:nvSpPr>
        <p:spPr>
          <a:xfrm>
            <a:off x="1838764" y="1496131"/>
            <a:ext cx="8514473" cy="3865739"/>
          </a:xfrm>
          <a:prstGeom prst="rect">
            <a:avLst/>
          </a:prstGeom>
          <a:noFill/>
          <a:ln>
            <a:solidFill>
              <a:srgbClr val="272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ED506C-98FB-4858-8C15-8DB27EEADC20}"/>
              </a:ext>
            </a:extLst>
          </p:cNvPr>
          <p:cNvSpPr/>
          <p:nvPr/>
        </p:nvSpPr>
        <p:spPr>
          <a:xfrm>
            <a:off x="1676400" y="1327902"/>
            <a:ext cx="8839200" cy="4202196"/>
          </a:xfrm>
          <a:prstGeom prst="rect">
            <a:avLst/>
          </a:prstGeom>
          <a:noFill/>
          <a:ln>
            <a:solidFill>
              <a:srgbClr val="272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2756652" y="2853378"/>
            <a:ext cx="6761823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latin typeface="ZiKuTangHuangKaiS" panose="02000500000000000000" pitchFamily="2" charset="-122"/>
                <a:ea typeface="ZiKuTangHuangKaiS" panose="02000500000000000000" pitchFamily="2" charset="-122"/>
              </a:rPr>
              <a:t>积极心理学</a:t>
            </a:r>
            <a:endParaRPr lang="en-US" altLang="zh-CN" sz="4800" b="1" dirty="0">
              <a:latin typeface="ZiKuTangHuangKaiS" panose="02000500000000000000" pitchFamily="2" charset="-122"/>
              <a:ea typeface="ZiKuTangHuangKaiS" panose="02000500000000000000" pitchFamily="2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latin typeface="ZiKuTangHuangKaiS" panose="02000500000000000000" pitchFamily="2" charset="-122"/>
                <a:ea typeface="ZiKuTangHuangKaiS" panose="02000500000000000000" pitchFamily="2" charset="-122"/>
              </a:rPr>
              <a:t>拓荒营结业汇报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4268095" y="4300553"/>
            <a:ext cx="40328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53585E"/>
                </a:solidFill>
                <a:latin typeface="ZiKuTangHaiCangKaiS" panose="02000500000000000000" pitchFamily="2" charset="-122"/>
                <a:ea typeface="ZiKuTangHaiCangKaiS" panose="02000500000000000000" pitchFamily="2" charset="-122"/>
                <a:cs typeface="Arial" pitchFamily="34" charset="0"/>
              </a:rPr>
              <a:t>By</a:t>
            </a:r>
            <a:r>
              <a:rPr lang="zh-CN" altLang="en-US" sz="2400" dirty="0">
                <a:solidFill>
                  <a:srgbClr val="53585E"/>
                </a:solidFill>
                <a:latin typeface="ZiKuTangHaiCangKaiS" panose="02000500000000000000" pitchFamily="2" charset="-122"/>
                <a:ea typeface="ZiKuTangHaiCangKaiS" panose="02000500000000000000" pitchFamily="2" charset="-122"/>
                <a:cs typeface="Arial" pitchFamily="34" charset="0"/>
              </a:rPr>
              <a:t> 道格学社 </a:t>
            </a:r>
            <a:r>
              <a:rPr lang="en-US" altLang="zh-CN" sz="2400" dirty="0">
                <a:solidFill>
                  <a:srgbClr val="53585E"/>
                </a:solidFill>
                <a:latin typeface="ZiKuTangHaiCangKaiS" panose="02000500000000000000" pitchFamily="2" charset="-122"/>
                <a:ea typeface="ZiKuTangHaiCangKaiS" panose="02000500000000000000" pitchFamily="2" charset="-122"/>
                <a:cs typeface="Arial" pitchFamily="34" charset="0"/>
              </a:rPr>
              <a:t>XM03-</a:t>
            </a:r>
            <a:r>
              <a:rPr lang="zh-CN" altLang="en-US" sz="2400" dirty="0">
                <a:solidFill>
                  <a:srgbClr val="53585E"/>
                </a:solidFill>
                <a:latin typeface="ZiKuTangHaiCangKaiS" panose="02000500000000000000" pitchFamily="2" charset="-122"/>
                <a:ea typeface="ZiKuTangHaiCangKaiS" panose="02000500000000000000" pitchFamily="2" charset="-122"/>
                <a:cs typeface="Arial" pitchFamily="34" charset="0"/>
              </a:rPr>
              <a:t>学员代表</a:t>
            </a: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4661197" y="4770346"/>
            <a:ext cx="2952734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5CA6DFDD-887D-4C6D-8CA6-C97DCD4B0BA4}"/>
              </a:ext>
            </a:extLst>
          </p:cNvPr>
          <p:cNvSpPr txBox="1"/>
          <p:nvPr/>
        </p:nvSpPr>
        <p:spPr>
          <a:xfrm>
            <a:off x="3380221" y="1853355"/>
            <a:ext cx="5514684" cy="1098506"/>
          </a:xfrm>
          <a:prstGeom prst="rect">
            <a:avLst/>
          </a:prstGeom>
          <a:noFill/>
          <a:effectLst>
            <a:outerShdw blurRad="63500" sx="161000" sy="161000" algn="ctr" rotWithShape="0">
              <a:prstClr val="black">
                <a:alpha val="2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100" dirty="0">
                <a:blipFill dpi="0" rotWithShape="1">
                  <a:blip r:embed="rId5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endParaRPr lang="zh-CN" altLang="en-US" sz="6000" b="1" spc="100" dirty="0">
              <a:blipFill dpi="0" rotWithShape="1">
                <a:blip r:embed="rId5"/>
                <a:srcRect/>
                <a:tile tx="0" ty="0" sx="100000" sy="100000" flip="none" algn="ctr"/>
              </a:blipFill>
              <a:effectLst>
                <a:outerShdw blurRad="63500" sx="90000" sy="9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钢琴曲 - The Right Path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"/>
                  <p14:fade in="500" out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8734" y="-1265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20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/>
      <p:bldP spid="13" grpId="0"/>
      <p:bldP spid="14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A6DFDD-887D-4C6D-8CA6-C97DCD4B0BA4}"/>
              </a:ext>
            </a:extLst>
          </p:cNvPr>
          <p:cNvSpPr txBox="1"/>
          <p:nvPr/>
        </p:nvSpPr>
        <p:spPr>
          <a:xfrm>
            <a:off x="5000915" y="396240"/>
            <a:ext cx="2190169" cy="4100097"/>
          </a:xfrm>
          <a:prstGeom prst="rect">
            <a:avLst/>
          </a:prstGeom>
          <a:noFill/>
          <a:effectLst>
            <a:outerShdw blurRad="63500" sx="161000" sy="161000" algn="ctr" rotWithShape="0">
              <a:prstClr val="black">
                <a:alpha val="2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en-US" sz="23900" b="1" spc="100" dirty="0">
              <a:blipFill dpi="0" rotWithShape="1">
                <a:blip r:embed="rId3"/>
                <a:srcRect/>
                <a:tile tx="0" ty="0" sx="100000" sy="100000" flip="none" algn="ctr"/>
              </a:blipFill>
              <a:effectLst>
                <a:outerShdw blurRad="63500" sx="90000" sy="9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CDAF6-621D-40D0-A178-1E176B046788}"/>
              </a:ext>
            </a:extLst>
          </p:cNvPr>
          <p:cNvGrpSpPr/>
          <p:nvPr/>
        </p:nvGrpSpPr>
        <p:grpSpPr>
          <a:xfrm>
            <a:off x="1019175" y="3557019"/>
            <a:ext cx="10371083" cy="2076863"/>
            <a:chOff x="1019174" y="3767646"/>
            <a:chExt cx="10371083" cy="207686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C752767-BE6C-4BD4-910B-BB4557686E2D}"/>
                </a:ext>
              </a:extLst>
            </p:cNvPr>
            <p:cNvSpPr txBox="1"/>
            <p:nvPr/>
          </p:nvSpPr>
          <p:spPr>
            <a:xfrm>
              <a:off x="5102515" y="3767646"/>
              <a:ext cx="2190169" cy="997902"/>
            </a:xfrm>
            <a:prstGeom prst="rect">
              <a:avLst/>
            </a:prstGeom>
            <a:noFill/>
            <a:effectLst>
              <a:outerShdw blurRad="63500" sx="161000" sy="161000" algn="ctr" rotWithShape="0">
                <a:prstClr val="black">
                  <a:alpha val="2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5400" b="1" spc="100" dirty="0">
                  <a:blipFill dpi="0" rotWithShape="1">
                    <a:blip r:embed="rId3"/>
                    <a:srcRect/>
                    <a:tile tx="0" ty="0" sx="100000" sy="100000" flip="none" algn="ctr"/>
                  </a:blipFill>
                  <a:effectLst>
                    <a:outerShdw blurRad="63500" sx="90000" sy="90000" algn="ctr" rotWithShape="0">
                      <a:prstClr val="black">
                        <a:alpha val="40000"/>
                      </a:prstClr>
                    </a:outerShdw>
                  </a:effectLst>
                </a:rPr>
                <a:t>Topic</a:t>
              </a:r>
              <a:endParaRPr lang="zh-CN" altLang="en-US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3F3BA22-2E5D-49D1-9A50-094BD6440821}"/>
                </a:ext>
              </a:extLst>
            </p:cNvPr>
            <p:cNvSpPr txBox="1"/>
            <p:nvPr/>
          </p:nvSpPr>
          <p:spPr>
            <a:xfrm>
              <a:off x="1019174" y="4620391"/>
              <a:ext cx="10371083" cy="1224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汇报题目</a:t>
              </a:r>
              <a:r>
                <a:rPr lang="en-US" altLang="zh-CN" sz="32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32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：谈谈自尊</a:t>
              </a:r>
              <a:endParaRPr lang="en-US" altLang="zh-CN" sz="32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汇报人：橙红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0E54A92-254A-CD44-A22F-191074AA3370}"/>
              </a:ext>
            </a:extLst>
          </p:cNvPr>
          <p:cNvSpPr txBox="1"/>
          <p:nvPr/>
        </p:nvSpPr>
        <p:spPr>
          <a:xfrm>
            <a:off x="1012058" y="5633882"/>
            <a:ext cx="10371083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汇报题目</a:t>
            </a:r>
            <a:r>
              <a:rPr lang="en-US" altLang="zh-CN" sz="32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32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：克里夫顿优势识别测试揭秘</a:t>
            </a:r>
            <a:endParaRPr lang="en-US" altLang="zh-CN" sz="3200" dirty="0">
              <a:solidFill>
                <a:srgbClr val="4066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汇报人：星北</a:t>
            </a:r>
          </a:p>
        </p:txBody>
      </p:sp>
    </p:spTree>
    <p:extLst>
      <p:ext uri="{BB962C8B-B14F-4D97-AF65-F5344CB8AC3E}">
        <p14:creationId xmlns:p14="http://schemas.microsoft.com/office/powerpoint/2010/main" val="304790057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A6DFDD-887D-4C6D-8CA6-C97DCD4B0BA4}"/>
              </a:ext>
            </a:extLst>
          </p:cNvPr>
          <p:cNvSpPr txBox="1"/>
          <p:nvPr/>
        </p:nvSpPr>
        <p:spPr>
          <a:xfrm>
            <a:off x="5000915" y="396240"/>
            <a:ext cx="2190169" cy="4100097"/>
          </a:xfrm>
          <a:prstGeom prst="rect">
            <a:avLst/>
          </a:prstGeom>
          <a:noFill/>
          <a:effectLst>
            <a:outerShdw blurRad="63500" sx="161000" sy="161000" algn="ctr" rotWithShape="0">
              <a:prstClr val="black">
                <a:alpha val="2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zh-CN" altLang="en-US" sz="23900" b="1" spc="100" dirty="0">
              <a:blipFill dpi="0" rotWithShape="1">
                <a:blip r:embed="rId3"/>
                <a:srcRect/>
                <a:tile tx="0" ty="0" sx="100000" sy="100000" flip="none" algn="ctr"/>
              </a:blipFill>
              <a:effectLst>
                <a:outerShdw blurRad="63500" sx="90000" sy="9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CDAF6-621D-40D0-A178-1E176B046788}"/>
              </a:ext>
            </a:extLst>
          </p:cNvPr>
          <p:cNvGrpSpPr/>
          <p:nvPr/>
        </p:nvGrpSpPr>
        <p:grpSpPr>
          <a:xfrm>
            <a:off x="1019175" y="3557015"/>
            <a:ext cx="10371083" cy="2429558"/>
            <a:chOff x="1019174" y="3767646"/>
            <a:chExt cx="10371083" cy="16370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C752767-BE6C-4BD4-910B-BB4557686E2D}"/>
                </a:ext>
              </a:extLst>
            </p:cNvPr>
            <p:cNvSpPr txBox="1"/>
            <p:nvPr/>
          </p:nvSpPr>
          <p:spPr>
            <a:xfrm>
              <a:off x="5102515" y="3767646"/>
              <a:ext cx="2190169" cy="997902"/>
            </a:xfrm>
            <a:prstGeom prst="rect">
              <a:avLst/>
            </a:prstGeom>
            <a:noFill/>
            <a:effectLst>
              <a:outerShdw blurRad="63500" sx="161000" sy="161000" algn="ctr" rotWithShape="0">
                <a:prstClr val="black">
                  <a:alpha val="2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5400" b="1" spc="100" dirty="0">
                  <a:blipFill dpi="0" rotWithShape="1">
                    <a:blip r:embed="rId3"/>
                    <a:srcRect/>
                    <a:tile tx="0" ty="0" sx="100000" sy="100000" flip="none" algn="ctr"/>
                  </a:blipFill>
                  <a:effectLst>
                    <a:outerShdw blurRad="63500" sx="90000" sy="90000" algn="ctr" rotWithShape="0">
                      <a:prstClr val="black">
                        <a:alpha val="40000"/>
                      </a:prstClr>
                    </a:outerShdw>
                  </a:effectLst>
                </a:rPr>
                <a:t>Topic</a:t>
              </a:r>
              <a:endParaRPr lang="zh-CN" altLang="en-US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3F3BA22-2E5D-49D1-9A50-094BD6440821}"/>
                </a:ext>
              </a:extLst>
            </p:cNvPr>
            <p:cNvSpPr txBox="1"/>
            <p:nvPr/>
          </p:nvSpPr>
          <p:spPr>
            <a:xfrm>
              <a:off x="1019174" y="4484571"/>
              <a:ext cx="10371083" cy="92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汇报题目：爱情启示录</a:t>
              </a:r>
              <a:r>
                <a:rPr lang="en-US" altLang="zh-CN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如何获得完美的亲密关系</a:t>
              </a:r>
              <a:endParaRPr lang="en-US" altLang="zh-CN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汇报人：</a:t>
              </a:r>
              <a:r>
                <a:rPr lang="en-US" altLang="zh-CN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Sunny</a:t>
              </a:r>
              <a:endParaRPr lang="zh-CN" altLang="en-US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05839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0AD91A4-9166-B14C-B844-6C8F624D9342}"/>
              </a:ext>
            </a:extLst>
          </p:cNvPr>
          <p:cNvSpPr txBox="1"/>
          <p:nvPr/>
        </p:nvSpPr>
        <p:spPr>
          <a:xfrm>
            <a:off x="490654" y="2746216"/>
            <a:ext cx="11701346" cy="136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仓库内会上传：回放地址</a:t>
            </a:r>
            <a:endParaRPr lang="en-US" altLang="zh-CN" sz="3600" dirty="0">
              <a:solidFill>
                <a:srgbClr val="4066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获取方式：在公众号“葛仲然”回复：积极心理学</a:t>
            </a:r>
          </a:p>
        </p:txBody>
      </p:sp>
    </p:spTree>
    <p:extLst>
      <p:ext uri="{BB962C8B-B14F-4D97-AF65-F5344CB8AC3E}">
        <p14:creationId xmlns:p14="http://schemas.microsoft.com/office/powerpoint/2010/main" val="15035694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E9D9361-4714-B34D-AD10-A3AAF8190165}"/>
              </a:ext>
            </a:extLst>
          </p:cNvPr>
          <p:cNvSpPr/>
          <p:nvPr/>
        </p:nvSpPr>
        <p:spPr>
          <a:xfrm>
            <a:off x="507194" y="5419608"/>
            <a:ext cx="9222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indent="-142875">
              <a:buFont typeface="Arial" panose="020B0604020202020204" pitchFamily="34" charset="0"/>
              <a:buChar char="•"/>
            </a:pP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构建自己的知识系统</a:t>
            </a:r>
            <a:endParaRPr lang="en-US" altLang="zh-CN" dirty="0">
              <a:latin typeface="FZJinLS-B-GB" panose="02000000000000000000" pitchFamily="2" charset="-122"/>
              <a:ea typeface="FZJinLS-B-GB" panose="02000000000000000000" pitchFamily="2" charset="-122"/>
            </a:endParaRPr>
          </a:p>
          <a:p>
            <a:pPr marL="142875" indent="-142875">
              <a:buFont typeface="Arial" panose="020B0604020202020204" pitchFamily="34" charset="0"/>
              <a:buChar char="•"/>
            </a:pP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掌握</a:t>
            </a:r>
            <a:r>
              <a:rPr lang="en-US" altLang="zh-CN" dirty="0">
                <a:latin typeface="FZJinLS-B-GB" panose="02000000000000000000" pitchFamily="2" charset="-122"/>
                <a:ea typeface="FZJinLS-B-GB" panose="02000000000000000000" pitchFamily="2" charset="-122"/>
              </a:rPr>
              <a:t>Zotero</a:t>
            </a: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知识管理工具</a:t>
            </a:r>
            <a:endParaRPr lang="en-US" altLang="zh-CN" dirty="0">
              <a:latin typeface="FZJinLS-B-GB" panose="02000000000000000000" pitchFamily="2" charset="-122"/>
              <a:ea typeface="FZJinLS-B-GB" panose="02000000000000000000" pitchFamily="2" charset="-122"/>
            </a:endParaRPr>
          </a:p>
          <a:p>
            <a:pPr marL="142875" indent="-142875">
              <a:buFont typeface="Arial" panose="020B0604020202020204" pitchFamily="34" charset="0"/>
              <a:buChar char="•"/>
            </a:pP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学会卡片大法，拼卡成文</a:t>
            </a:r>
            <a:endParaRPr lang="en-US" altLang="zh-CN" dirty="0">
              <a:latin typeface="FZJinLS-B-GB" panose="02000000000000000000" pitchFamily="2" charset="-122"/>
              <a:ea typeface="FZJinLS-B-GB" panose="02000000000000000000" pitchFamily="2" charset="-122"/>
            </a:endParaRPr>
          </a:p>
          <a:p>
            <a:pPr marL="142875" indent="-142875">
              <a:buFont typeface="Arial" panose="020B0604020202020204" pitchFamily="34" charset="0"/>
              <a:buChar char="•"/>
            </a:pP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打破信息壁垒</a:t>
            </a:r>
            <a:endParaRPr lang="en-US" altLang="zh-CN" dirty="0">
              <a:latin typeface="FZJinLS-B-GB" panose="02000000000000000000" pitchFamily="2" charset="-122"/>
              <a:ea typeface="FZJinLS-B-GB" panose="02000000000000000000" pitchFamily="2" charset="-122"/>
            </a:endParaRPr>
          </a:p>
          <a:p>
            <a:pPr marL="142875" indent="-142875">
              <a:buFont typeface="Arial" panose="020B0604020202020204" pitchFamily="34" charset="0"/>
              <a:buChar char="•"/>
            </a:pPr>
            <a:r>
              <a:rPr lang="zh-CN" altLang="en-US" dirty="0">
                <a:latin typeface="FZJinLS-B-GB" panose="02000000000000000000" pitchFamily="2" charset="-122"/>
                <a:ea typeface="FZJinLS-B-GB" panose="02000000000000000000" pitchFamily="2" charset="-122"/>
              </a:rPr>
              <a:t>成为业余专家</a:t>
            </a:r>
            <a:endParaRPr lang="en-US" altLang="zh-CN" dirty="0">
              <a:latin typeface="FZJinLS-B-GB" panose="02000000000000000000" pitchFamily="2" charset="-122"/>
              <a:ea typeface="FZJinLS-B-GB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91BB00-7602-7C41-8039-E27A5A53A4AD}"/>
              </a:ext>
            </a:extLst>
          </p:cNvPr>
          <p:cNvSpPr txBox="1"/>
          <p:nvPr/>
        </p:nvSpPr>
        <p:spPr>
          <a:xfrm>
            <a:off x="6615411" y="1319343"/>
            <a:ext cx="55765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 原价</a:t>
            </a:r>
            <a:r>
              <a:rPr lang="en-US" altLang="zh-CN" sz="3200" b="1" dirty="0">
                <a:solidFill>
                  <a:schemeClr val="accent2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1080</a:t>
            </a:r>
            <a:r>
              <a:rPr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元，</a:t>
            </a:r>
            <a:endParaRPr lang="en-US" altLang="zh-CN" sz="28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早鸟价</a:t>
            </a:r>
            <a:r>
              <a:rPr lang="en-US" altLang="zh-CN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898</a:t>
            </a:r>
            <a:r>
              <a:rPr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元，</a:t>
            </a:r>
            <a:r>
              <a:rPr lang="en-US" altLang="zh-CN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3</a:t>
            </a:r>
            <a:r>
              <a:rPr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人团购立减</a:t>
            </a:r>
            <a:r>
              <a:rPr lang="en-US" altLang="zh-CN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100</a:t>
            </a:r>
          </a:p>
          <a:p>
            <a:pPr algn="ctr"/>
            <a:endParaRPr kumimoji="1" lang="en-US" altLang="zh-CN" sz="2800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kumimoji="1" lang="zh-CN" altLang="en-US" sz="2800" dirty="0">
                <a:latin typeface="FZKai-Z03S" panose="02000000000000000000" pitchFamily="2" charset="-122"/>
                <a:ea typeface="FZKai-Z03S" panose="02000000000000000000" pitchFamily="2" charset="-122"/>
              </a:rPr>
              <a:t>今天直播间下单</a:t>
            </a:r>
            <a:endParaRPr kumimoji="1" lang="en-US" altLang="zh-CN" sz="2800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kumimoji="1"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无需拼团即享</a:t>
            </a:r>
            <a:r>
              <a:rPr kumimoji="1" lang="zh-CN" altLang="en-US" sz="2800" b="1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最低拼团价</a:t>
            </a:r>
            <a:r>
              <a:rPr kumimoji="1" lang="en-US" altLang="zh-CN" sz="3200" b="1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798</a:t>
            </a:r>
            <a:r>
              <a:rPr kumimoji="1" lang="zh-CN" altLang="en-US" sz="3200" b="1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元</a:t>
            </a:r>
            <a:r>
              <a:rPr kumimoji="1"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！</a:t>
            </a:r>
            <a:endParaRPr kumimoji="1" lang="en-US" altLang="zh-CN" sz="28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kumimoji="1" lang="zh-CN" altLang="en-US" sz="2800" dirty="0">
                <a:latin typeface="FZKai-Z03S" panose="02000000000000000000" pitchFamily="2" charset="-122"/>
                <a:ea typeface="FZKai-Z03S" panose="02000000000000000000" pitchFamily="2" charset="-122"/>
              </a:rPr>
              <a:t>该优惠截止至</a:t>
            </a:r>
            <a:r>
              <a:rPr kumimoji="1" lang="zh-CN" altLang="en-US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今天</a:t>
            </a:r>
            <a:endParaRPr kumimoji="1" lang="en-US" altLang="zh-CN" sz="2800" b="1" u="sng" dirty="0">
              <a:solidFill>
                <a:srgbClr val="FF0000"/>
              </a:solidFill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kumimoji="1" lang="zh-CN" altLang="en-US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北京时间 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9</a:t>
            </a:r>
            <a:r>
              <a:rPr kumimoji="1" lang="zh-CN" altLang="en-US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月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11</a:t>
            </a:r>
            <a:r>
              <a:rPr kumimoji="1" lang="zh-CN" altLang="en-US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日</a:t>
            </a:r>
            <a:r>
              <a:rPr kumimoji="1" lang="en-US" altLang="zh-CN" sz="2800" b="1" u="sng" dirty="0">
                <a:solidFill>
                  <a:srgbClr val="FF0000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23:59</a:t>
            </a:r>
          </a:p>
          <a:p>
            <a:pPr algn="ctr"/>
            <a:endParaRPr kumimoji="1" lang="en-US" altLang="zh-CN" sz="28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r>
              <a:rPr kumimoji="1" lang="en-US" altLang="zh-CN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⬅️</a:t>
            </a:r>
            <a:r>
              <a:rPr kumimoji="1"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扫码报名</a:t>
            </a:r>
            <a:r>
              <a:rPr kumimoji="1" lang="en-US" altLang="zh-CN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or</a:t>
            </a:r>
            <a:r>
              <a:rPr kumimoji="1" lang="zh-CN" altLang="en-US" sz="2800" b="1" dirty="0">
                <a:latin typeface="FZKai-Z03S" panose="02000000000000000000" pitchFamily="2" charset="-122"/>
                <a:ea typeface="FZKai-Z03S" panose="02000000000000000000" pitchFamily="2" charset="-122"/>
              </a:rPr>
              <a:t>点击直播间链接</a:t>
            </a:r>
            <a:endParaRPr kumimoji="1" lang="en-US" altLang="zh-CN" sz="28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endParaRPr kumimoji="1" lang="en-US" altLang="zh-CN" sz="20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  <a:p>
            <a:pPr algn="ctr"/>
            <a:endParaRPr kumimoji="1" lang="en-US" altLang="zh-CN" sz="2000" b="1" dirty="0">
              <a:latin typeface="FZKai-Z03S" panose="02000000000000000000" pitchFamily="2" charset="-122"/>
              <a:ea typeface="FZKai-Z03S" panose="02000000000000000000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41BB137-7EC3-FF44-90B1-DDE3CD55D0F0}"/>
              </a:ext>
            </a:extLst>
          </p:cNvPr>
          <p:cNvSpPr txBox="1">
            <a:spLocks/>
          </p:cNvSpPr>
          <p:nvPr/>
        </p:nvSpPr>
        <p:spPr>
          <a:xfrm>
            <a:off x="399458" y="390736"/>
            <a:ext cx="11184987" cy="7878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>
                <a:latin typeface="FZKai-Z03S" panose="02000000000000000000" pitchFamily="2" charset="-122"/>
                <a:ea typeface="FZKai-Z03S" panose="02000000000000000000" pitchFamily="2" charset="-122"/>
              </a:rPr>
              <a:t>知识管理训练营</a:t>
            </a:r>
            <a:r>
              <a:rPr kumimoji="1" lang="zh-CN" altLang="en-US" dirty="0">
                <a:solidFill>
                  <a:schemeClr val="accent2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第</a:t>
            </a:r>
            <a:r>
              <a:rPr kumimoji="1" lang="en-US" altLang="zh-CN" dirty="0">
                <a:solidFill>
                  <a:schemeClr val="accent2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08</a:t>
            </a:r>
            <a:r>
              <a:rPr kumimoji="1" lang="zh-CN" altLang="en-US" dirty="0">
                <a:solidFill>
                  <a:schemeClr val="accent2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期：</a:t>
            </a:r>
            <a:r>
              <a:rPr kumimoji="1" lang="en-US" altLang="zh-CN" dirty="0">
                <a:solidFill>
                  <a:schemeClr val="accent2"/>
                </a:solidFill>
                <a:latin typeface="FZKai-Z03S" panose="02000000000000000000" pitchFamily="2" charset="-122"/>
                <a:ea typeface="FZKai-Z03S" panose="02000000000000000000" pitchFamily="2" charset="-122"/>
              </a:rPr>
              <a:t>10/17-11/7</a:t>
            </a:r>
          </a:p>
        </p:txBody>
      </p:sp>
      <p:pic>
        <p:nvPicPr>
          <p:cNvPr id="8" name="图片 7" descr="图片包含 文本&#10;&#10;描述已自动生成">
            <a:extLst>
              <a:ext uri="{FF2B5EF4-FFF2-40B4-BE49-F238E27FC236}">
                <a16:creationId xmlns:a16="http://schemas.microsoft.com/office/drawing/2014/main" id="{ECC8D93B-C02E-0649-BABF-111BE45E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5" y="1030073"/>
            <a:ext cx="5779334" cy="43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07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027DD65-8FD3-469A-A165-068E747D0CD2}"/>
              </a:ext>
            </a:extLst>
          </p:cNvPr>
          <p:cNvSpPr/>
          <p:nvPr/>
        </p:nvSpPr>
        <p:spPr>
          <a:xfrm>
            <a:off x="1838764" y="1496131"/>
            <a:ext cx="8514473" cy="3865739"/>
          </a:xfrm>
          <a:prstGeom prst="rect">
            <a:avLst/>
          </a:prstGeom>
          <a:noFill/>
          <a:ln>
            <a:solidFill>
              <a:srgbClr val="272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ED506C-98FB-4858-8C15-8DB27EEADC20}"/>
              </a:ext>
            </a:extLst>
          </p:cNvPr>
          <p:cNvSpPr/>
          <p:nvPr/>
        </p:nvSpPr>
        <p:spPr>
          <a:xfrm>
            <a:off x="1676400" y="1327902"/>
            <a:ext cx="8839200" cy="4202196"/>
          </a:xfrm>
          <a:prstGeom prst="rect">
            <a:avLst/>
          </a:prstGeom>
          <a:noFill/>
          <a:ln>
            <a:solidFill>
              <a:srgbClr val="272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4425257" y="3104194"/>
            <a:ext cx="35827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latin typeface="ZiKuTangHuangKaiS" panose="02000500000000000000" pitchFamily="2" charset="-122"/>
                <a:ea typeface="ZiKuTangHuangKaiS" panose="02000500000000000000" pitchFamily="2" charset="-122"/>
              </a:rPr>
              <a:t>咱们有缘再见喽</a:t>
            </a:r>
            <a:r>
              <a:rPr lang="en-US" altLang="zh-CN" sz="3600" b="1" dirty="0">
                <a:latin typeface="ZiKuTangHuangKaiS" panose="02000500000000000000" pitchFamily="2" charset="-122"/>
                <a:ea typeface="ZiKuTangHuangKaiS" panose="02000500000000000000" pitchFamily="2" charset="-122"/>
              </a:rPr>
              <a:t>~</a:t>
            </a:r>
            <a:endParaRPr lang="zh-CN" altLang="en-US" sz="3600" b="1" dirty="0">
              <a:latin typeface="ZiKuTangHuangKaiS" panose="02000500000000000000" pitchFamily="2" charset="-122"/>
              <a:ea typeface="ZiKuTangHuangKaiS" panose="02000500000000000000" pitchFamily="2" charset="-122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4079573" y="3743155"/>
            <a:ext cx="40328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srgbClr val="53585E"/>
                </a:solidFill>
                <a:latin typeface="ZiKuTangHaiCangKaiS" panose="02000500000000000000" pitchFamily="2" charset="-122"/>
                <a:ea typeface="ZiKuTangHaiCangKaiS" panose="02000500000000000000" pitchFamily="2" charset="-122"/>
                <a:cs typeface="Arial" pitchFamily="34" charset="0"/>
              </a:rPr>
              <a:t>嗯，训练营里可以再续前缘</a:t>
            </a: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4619633" y="4188455"/>
            <a:ext cx="2952734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4619633" y="4272274"/>
            <a:ext cx="295273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后续安排：</a:t>
            </a:r>
            <a:r>
              <a:rPr lang="en-US" altLang="zh-CN" sz="1000" dirty="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</a:t>
            </a:r>
            <a:r>
              <a:rPr lang="zh-CN" altLang="en-US" sz="1000" dirty="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月知识管理训练营</a:t>
            </a:r>
            <a:r>
              <a:rPr lang="en-US" altLang="zh-CN" sz="1000" dirty="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08</a:t>
            </a:r>
            <a:r>
              <a:rPr lang="zh-CN" altLang="en-US" sz="100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期</a:t>
            </a:r>
            <a:r>
              <a:rPr lang="en-US" altLang="zh-CN" sz="1000">
                <a:solidFill>
                  <a:srgbClr val="40667D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~</a:t>
            </a:r>
            <a:endParaRPr lang="zh-CN" altLang="en-US" sz="1000" dirty="0">
              <a:solidFill>
                <a:srgbClr val="40667D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5CA6DFDD-887D-4C6D-8CA6-C97DCD4B0BA4}"/>
              </a:ext>
            </a:extLst>
          </p:cNvPr>
          <p:cNvSpPr txBox="1"/>
          <p:nvPr/>
        </p:nvSpPr>
        <p:spPr>
          <a:xfrm>
            <a:off x="5000915" y="2032555"/>
            <a:ext cx="2190169" cy="1098506"/>
          </a:xfrm>
          <a:prstGeom prst="rect">
            <a:avLst/>
          </a:prstGeom>
          <a:noFill/>
          <a:effectLst>
            <a:outerShdw blurRad="63500" sx="161000" sy="161000" algn="ctr" rotWithShape="0">
              <a:prstClr val="black">
                <a:alpha val="2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endParaRPr lang="zh-CN" altLang="en-US" sz="6000" b="1" spc="100" dirty="0">
              <a:blipFill dpi="0" rotWithShape="1">
                <a:blip r:embed="rId3"/>
                <a:srcRect/>
                <a:tile tx="0" ty="0" sx="100000" sy="100000" flip="none" algn="ctr"/>
              </a:blipFill>
              <a:effectLst>
                <a:outerShdw blurRad="63500" sx="90000" sy="9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823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14488" y="22110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拓荒营时间轴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3A695CA4-3F95-9C40-9AE0-F5B02249032E}"/>
              </a:ext>
            </a:extLst>
          </p:cNvPr>
          <p:cNvCxnSpPr/>
          <p:nvPr/>
        </p:nvCxnSpPr>
        <p:spPr>
          <a:xfrm>
            <a:off x="604157" y="3465513"/>
            <a:ext cx="10744200" cy="0"/>
          </a:xfrm>
          <a:prstGeom prst="straightConnector1">
            <a:avLst/>
          </a:prstGeom>
          <a:ln w="76200">
            <a:solidFill>
              <a:srgbClr val="272E5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C511A646-39B3-2F40-AB9C-5982B98DFB62}"/>
              </a:ext>
            </a:extLst>
          </p:cNvPr>
          <p:cNvSpPr/>
          <p:nvPr/>
        </p:nvSpPr>
        <p:spPr>
          <a:xfrm>
            <a:off x="1019175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E893CB-A52E-E844-8210-45F713DCA40F}"/>
              </a:ext>
            </a:extLst>
          </p:cNvPr>
          <p:cNvSpPr txBox="1"/>
          <p:nvPr/>
        </p:nvSpPr>
        <p:spPr>
          <a:xfrm>
            <a:off x="943121" y="3771901"/>
            <a:ext cx="2206053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9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开营：图情分析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+</a:t>
            </a: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目录对比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3530999" y="299494"/>
            <a:ext cx="5711912" cy="646331"/>
            <a:chOff x="3605030" y="436099"/>
            <a:chExt cx="4950843" cy="64633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FZSongKeBenXiuKaiS-R-GB" panose="02000000000000000000" pitchFamily="2" charset="-122"/>
                  <a:ea typeface="FZSongKeBenXiuKaiS-R-GB" panose="02000000000000000000" pitchFamily="2" charset="-122"/>
                  <a:cs typeface="+mn-cs"/>
                </a:rPr>
                <a:t>XM03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-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积极心理学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对齐最新操作，迁移操作训练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sp>
        <p:nvSpPr>
          <p:cNvPr id="18" name="菱形 17">
            <a:extLst>
              <a:ext uri="{FF2B5EF4-FFF2-40B4-BE49-F238E27FC236}">
                <a16:creationId xmlns:a16="http://schemas.microsoft.com/office/drawing/2014/main" id="{F2339A1D-BC29-EA4E-AF15-8EAE018D0721}"/>
              </a:ext>
            </a:extLst>
          </p:cNvPr>
          <p:cNvSpPr/>
          <p:nvPr/>
        </p:nvSpPr>
        <p:spPr>
          <a:xfrm>
            <a:off x="2561390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33C4CAE9-A68A-FA43-AC43-4DC5970B93E1}"/>
              </a:ext>
            </a:extLst>
          </p:cNvPr>
          <p:cNvSpPr/>
          <p:nvPr/>
        </p:nvSpPr>
        <p:spPr>
          <a:xfrm>
            <a:off x="4103605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B4AB120B-BAA7-F944-8369-B9F6A9A1EA96}"/>
              </a:ext>
            </a:extLst>
          </p:cNvPr>
          <p:cNvSpPr/>
          <p:nvPr/>
        </p:nvSpPr>
        <p:spPr>
          <a:xfrm>
            <a:off x="8730250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DAB10AE5-C638-2E4B-A0A7-CFDD5B189258}"/>
              </a:ext>
            </a:extLst>
          </p:cNvPr>
          <p:cNvSpPr/>
          <p:nvPr/>
        </p:nvSpPr>
        <p:spPr>
          <a:xfrm>
            <a:off x="10272464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80E69B-F116-AD48-9544-1DBDE0B1C01C}"/>
              </a:ext>
            </a:extLst>
          </p:cNvPr>
          <p:cNvSpPr txBox="1"/>
          <p:nvPr/>
        </p:nvSpPr>
        <p:spPr>
          <a:xfrm>
            <a:off x="2352822" y="1826079"/>
            <a:ext cx="1499128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16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定位阅读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&amp;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转写卡片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F44CC6-F2F3-0048-B038-3E1E5CEFD434}"/>
              </a:ext>
            </a:extLst>
          </p:cNvPr>
          <p:cNvSpPr txBox="1"/>
          <p:nvPr/>
        </p:nvSpPr>
        <p:spPr>
          <a:xfrm>
            <a:off x="3820855" y="3750129"/>
            <a:ext cx="1734770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23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小作文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&amp;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拼卡成报告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0218F4-5856-0346-939E-678D690622E7}"/>
              </a:ext>
            </a:extLst>
          </p:cNvPr>
          <p:cNvSpPr txBox="1"/>
          <p:nvPr/>
        </p:nvSpPr>
        <p:spPr>
          <a:xfrm>
            <a:off x="5229069" y="1804309"/>
            <a:ext cx="1465466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29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点评报告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&amp;</a:t>
            </a: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路演报名</a:t>
            </a: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7C7D30E4-7AA2-684E-AC09-2579371C5CDA}"/>
              </a:ext>
            </a:extLst>
          </p:cNvPr>
          <p:cNvSpPr/>
          <p:nvPr/>
        </p:nvSpPr>
        <p:spPr>
          <a:xfrm>
            <a:off x="7188035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1EADD468-5FC0-C745-840E-5F9DBEDA11F6}"/>
              </a:ext>
            </a:extLst>
          </p:cNvPr>
          <p:cNvSpPr/>
          <p:nvPr/>
        </p:nvSpPr>
        <p:spPr>
          <a:xfrm>
            <a:off x="5645820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4B51D1-514C-EA43-AD26-FA756DD55F33}"/>
              </a:ext>
            </a:extLst>
          </p:cNvPr>
          <p:cNvSpPr txBox="1"/>
          <p:nvPr/>
        </p:nvSpPr>
        <p:spPr>
          <a:xfrm>
            <a:off x="6738224" y="3728359"/>
            <a:ext cx="1579278" cy="1168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30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路演沟通会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&amp;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准备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ppt</a:t>
            </a:r>
            <a:endParaRPr kumimoji="1"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0C2B12-9228-E342-B0C7-B9C2D17A57F1}"/>
              </a:ext>
            </a:extLst>
          </p:cNvPr>
          <p:cNvSpPr txBox="1"/>
          <p:nvPr/>
        </p:nvSpPr>
        <p:spPr>
          <a:xfrm>
            <a:off x="8229567" y="1790702"/>
            <a:ext cx="2069797" cy="799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9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5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汇报试讲与反馈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9A4BB1-95D2-2746-843A-4C8F92454CC4}"/>
              </a:ext>
            </a:extLst>
          </p:cNvPr>
          <p:cNvSpPr txBox="1"/>
          <p:nvPr/>
        </p:nvSpPr>
        <p:spPr>
          <a:xfrm>
            <a:off x="9631102" y="3731081"/>
            <a:ext cx="1261884" cy="799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9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月</a:t>
            </a:r>
            <a:r>
              <a:rPr kumimoji="1"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11</a:t>
            </a: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日</a:t>
            </a:r>
            <a:endParaRPr kumimoji="1"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路演汇报</a:t>
            </a:r>
          </a:p>
        </p:txBody>
      </p:sp>
    </p:spTree>
    <p:extLst>
      <p:ext uri="{BB962C8B-B14F-4D97-AF65-F5344CB8AC3E}">
        <p14:creationId xmlns:p14="http://schemas.microsoft.com/office/powerpoint/2010/main" val="20162605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14488" y="22110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本期亮点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3171771" y="299494"/>
            <a:ext cx="6514669" cy="646331"/>
            <a:chOff x="3605030" y="436099"/>
            <a:chExt cx="5646639" cy="64633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55631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@018</a:t>
              </a:r>
            </a:p>
            <a:p>
              <a:pPr lvl="0">
                <a:defRPr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  <a:hlinkClick r:id="rId3"/>
                </a:rPr>
                <a:t>今日优读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：增加目录对比、图书下载、图书上传等功能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102212F-3886-0A44-81C6-B490543EB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09" y="1268413"/>
            <a:ext cx="9298981" cy="49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3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14488" y="22110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拓荒营数据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3171771" y="299494"/>
            <a:ext cx="5711912" cy="646331"/>
            <a:chOff x="3605030" y="436099"/>
            <a:chExt cx="4950843" cy="64633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XM03-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积极心理学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  <a:p>
              <a:pPr lvl="0">
                <a:defRPr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路演汇报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C80E69B-F116-AD48-9544-1DBDE0B1C01C}"/>
              </a:ext>
            </a:extLst>
          </p:cNvPr>
          <p:cNvSpPr txBox="1"/>
          <p:nvPr/>
        </p:nvSpPr>
        <p:spPr>
          <a:xfrm>
            <a:off x="1940525" y="3883481"/>
            <a:ext cx="825867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勇士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49</a:t>
            </a:r>
            <a:endParaRPr kumimoji="1"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0218F4-5856-0346-939E-678D690622E7}"/>
              </a:ext>
            </a:extLst>
          </p:cNvPr>
          <p:cNvSpPr txBox="1"/>
          <p:nvPr/>
        </p:nvSpPr>
        <p:spPr>
          <a:xfrm>
            <a:off x="5263213" y="3902533"/>
            <a:ext cx="1787669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总打卡作业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124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0C2B12-9228-E342-B0C7-B9C2D17A57F1}"/>
              </a:ext>
            </a:extLst>
          </p:cNvPr>
          <p:cNvSpPr txBox="1"/>
          <p:nvPr/>
        </p:nvSpPr>
        <p:spPr>
          <a:xfrm>
            <a:off x="8573258" y="3954240"/>
            <a:ext cx="3070071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报告、日志、小作文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3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、</a:t>
            </a: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31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、</a:t>
            </a: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23</a:t>
            </a:r>
            <a:endParaRPr kumimoji="1"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6A56A272-799A-2147-BBEF-A92F3D9E3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18" y="2393271"/>
            <a:ext cx="1313316" cy="1313316"/>
          </a:xfrm>
          <a:prstGeom prst="rect">
            <a:avLst/>
          </a:prstGeom>
        </p:spPr>
      </p:pic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DFD09E20-5E82-104A-8E4A-3DED2C59F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910" y="2503714"/>
            <a:ext cx="1224643" cy="1224643"/>
          </a:xfrm>
          <a:prstGeom prst="rect">
            <a:avLst/>
          </a:prstGeom>
        </p:spPr>
      </p:pic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453201CA-E9CC-A14C-B2BF-55E8DDBC2E3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21" y="2373085"/>
            <a:ext cx="1366157" cy="13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96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14488" y="22110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拓荒营数据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3171771" y="299494"/>
            <a:ext cx="5711912" cy="646331"/>
            <a:chOff x="3605030" y="436099"/>
            <a:chExt cx="4950843" cy="64633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XM03-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积极心理学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  <a:p>
              <a:pPr lvl="0">
                <a:defRPr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路演汇报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B04E049-5D22-FA42-996C-D8F5EC6C12D6}"/>
              </a:ext>
            </a:extLst>
          </p:cNvPr>
          <p:cNvSpPr txBox="1"/>
          <p:nvPr/>
        </p:nvSpPr>
        <p:spPr>
          <a:xfrm>
            <a:off x="9084094" y="3839933"/>
            <a:ext cx="1146468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总字数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16.4w+</a:t>
            </a:r>
            <a:endParaRPr kumimoji="1"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1E43241-D8CF-2142-AAC3-FC8BF859F678}"/>
              </a:ext>
            </a:extLst>
          </p:cNvPr>
          <p:cNvSpPr txBox="1"/>
          <p:nvPr/>
        </p:nvSpPr>
        <p:spPr>
          <a:xfrm>
            <a:off x="5513581" y="3820882"/>
            <a:ext cx="1146468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总卡片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425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D2367A-A653-3641-8AC5-127773D93C0C}"/>
              </a:ext>
            </a:extLst>
          </p:cNvPr>
          <p:cNvSpPr txBox="1"/>
          <p:nvPr/>
        </p:nvSpPr>
        <p:spPr>
          <a:xfrm>
            <a:off x="1935662" y="3814990"/>
            <a:ext cx="1146468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  <a:hlinkClick r:id="rId3"/>
              </a:rPr>
              <a:t>总图书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83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本</a:t>
            </a: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AFFC4AC-4E2D-704C-9245-BCABD6258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70" y="2352674"/>
            <a:ext cx="1243693" cy="1243693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20A650D2-85D3-1447-990D-EE3F13C01E1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71" y="2128156"/>
            <a:ext cx="1709057" cy="1709057"/>
          </a:xfrm>
          <a:prstGeom prst="rect">
            <a:avLst/>
          </a:prstGeom>
        </p:spPr>
      </p:pic>
      <p:pic>
        <p:nvPicPr>
          <p:cNvPr id="11" name="图片 10" descr="图片包含 形状&#10;&#10;描述已自动生成">
            <a:extLst>
              <a:ext uri="{FF2B5EF4-FFF2-40B4-BE49-F238E27FC236}">
                <a16:creationId xmlns:a16="http://schemas.microsoft.com/office/drawing/2014/main" id="{3C69536C-52D2-094E-AF71-08FFF898E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36" y="236492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42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77550" y="26840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  <a:hlinkClick r:id="rId3"/>
              </a:rPr>
              <a:t>资源仓库链接</a:t>
            </a:r>
            <a:endParaRPr lang="en-US" altLang="zh-CN" sz="44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4180765" y="299494"/>
            <a:ext cx="5711912" cy="646331"/>
            <a:chOff x="3605030" y="436099"/>
            <a:chExt cx="4950843" cy="646331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XM03-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积极心理学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  <a:p>
              <a:pPr lvl="0">
                <a:defRPr/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路演汇报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30EF08E-B59C-764D-BF3B-994F493D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0" y="1340053"/>
            <a:ext cx="5059212" cy="4871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3F4C1D-057A-3B41-8004-553BF9209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370" y="1340053"/>
            <a:ext cx="5586541" cy="4871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7317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38981" y="253764"/>
            <a:ext cx="382188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积极心理学框架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4168176" y="320952"/>
            <a:ext cx="5711912" cy="584775"/>
            <a:chOff x="3605030" y="436099"/>
            <a:chExt cx="4950843" cy="584775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XM03-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积极心理学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  <a:p>
              <a:pPr lvl="0"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路演汇报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4BC00F5-6AB0-C744-ACA8-7092E902E057}"/>
              </a:ext>
            </a:extLst>
          </p:cNvPr>
          <p:cNvSpPr txBox="1"/>
          <p:nvPr/>
        </p:nvSpPr>
        <p:spPr>
          <a:xfrm>
            <a:off x="910458" y="2227714"/>
            <a:ext cx="10371083" cy="275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积极的人生体验（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组）：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位汇报人</a:t>
            </a:r>
            <a:endParaRPr lang="en-US" altLang="zh-CN" sz="4000" dirty="0">
              <a:solidFill>
                <a:srgbClr val="4066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积极的人格特质（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组）：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位汇报人</a:t>
            </a:r>
            <a:endParaRPr lang="en-US" altLang="zh-CN" sz="4000" dirty="0">
              <a:solidFill>
                <a:srgbClr val="4066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积极的外部环境（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组）：</a:t>
            </a:r>
            <a:r>
              <a:rPr lang="en-US" altLang="zh-CN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40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位汇报人</a:t>
            </a:r>
          </a:p>
        </p:txBody>
      </p:sp>
    </p:spTree>
    <p:extLst>
      <p:ext uri="{BB962C8B-B14F-4D97-AF65-F5344CB8AC3E}">
        <p14:creationId xmlns:p14="http://schemas.microsoft.com/office/powerpoint/2010/main" val="32490368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8"/>
          <p:cNvSpPr txBox="1"/>
          <p:nvPr/>
        </p:nvSpPr>
        <p:spPr>
          <a:xfrm>
            <a:off x="338981" y="2537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rgbClr val="272E5F"/>
                </a:solidFill>
                <a:latin typeface="FZFengYaKaiSongS" panose="02000500000000000000" pitchFamily="2" charset="-122"/>
                <a:ea typeface="FZFengYaKaiSongS" panose="02000500000000000000" pitchFamily="2" charset="-122"/>
                <a:sym typeface="Arial" panose="020B0604020202020204" pitchFamily="34" charset="0"/>
              </a:rPr>
              <a:t>路演安排</a:t>
            </a:r>
            <a:endParaRPr lang="en-US" altLang="zh-CN" sz="4000" b="1" dirty="0">
              <a:solidFill>
                <a:srgbClr val="272E5F"/>
              </a:solidFill>
              <a:latin typeface="FZFengYaKaiSongS" panose="02000500000000000000" pitchFamily="2" charset="-122"/>
              <a:ea typeface="FZFengYaKaiSongS" panose="020005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216581-D533-5B49-9085-AC83662D9ACF}"/>
              </a:ext>
            </a:extLst>
          </p:cNvPr>
          <p:cNvGrpSpPr/>
          <p:nvPr/>
        </p:nvGrpSpPr>
        <p:grpSpPr>
          <a:xfrm>
            <a:off x="2559450" y="307658"/>
            <a:ext cx="5711912" cy="573510"/>
            <a:chOff x="3605030" y="436099"/>
            <a:chExt cx="4950843" cy="573510"/>
          </a:xfrm>
        </p:grpSpPr>
        <p:cxnSp>
          <p:nvCxnSpPr>
            <p:cNvPr id="16" name="直接连接符 8">
              <a:extLst>
                <a:ext uri="{FF2B5EF4-FFF2-40B4-BE49-F238E27FC236}">
                  <a16:creationId xmlns:a16="http://schemas.microsoft.com/office/drawing/2014/main" id="{3605E937-B00D-FE4D-A255-873169CC9AE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59">
              <a:extLst>
                <a:ext uri="{FF2B5EF4-FFF2-40B4-BE49-F238E27FC236}">
                  <a16:creationId xmlns:a16="http://schemas.microsoft.com/office/drawing/2014/main" id="{BDA9B92E-4C44-464B-A61A-386D7731F87B}"/>
                </a:ext>
              </a:extLst>
            </p:cNvPr>
            <p:cNvSpPr txBox="1"/>
            <p:nvPr/>
          </p:nvSpPr>
          <p:spPr>
            <a:xfrm>
              <a:off x="3688520" y="436099"/>
              <a:ext cx="4867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FZSongKeBenXiuKaiS-R-GB" panose="02000000000000000000" pitchFamily="2" charset="-122"/>
                  <a:ea typeface="FZSongKeBenXiuKaiS-R-GB" panose="02000000000000000000" pitchFamily="2" charset="-122"/>
                </a:rPr>
                <a:t>时间安排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FZSongKeBenXiuKaiS-R-GB" panose="02000000000000000000" pitchFamily="2" charset="-122"/>
                <a:ea typeface="FZSongKeBenXiuKaiS-R-GB" panose="02000000000000000000" pitchFamily="2" charset="-122"/>
              </a:endParaRPr>
            </a:p>
          </p:txBody>
        </p:sp>
      </p:grp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4BEC303-A17E-154E-BBF8-A86995E171DC}"/>
              </a:ext>
            </a:extLst>
          </p:cNvPr>
          <p:cNvCxnSpPr/>
          <p:nvPr/>
        </p:nvCxnSpPr>
        <p:spPr>
          <a:xfrm>
            <a:off x="604157" y="3465513"/>
            <a:ext cx="10744200" cy="0"/>
          </a:xfrm>
          <a:prstGeom prst="straightConnector1">
            <a:avLst/>
          </a:prstGeom>
          <a:ln w="76200">
            <a:solidFill>
              <a:srgbClr val="272E5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5E5AD46C-73B2-0246-9540-6917369F482C}"/>
              </a:ext>
            </a:extLst>
          </p:cNvPr>
          <p:cNvSpPr/>
          <p:nvPr/>
        </p:nvSpPr>
        <p:spPr>
          <a:xfrm>
            <a:off x="1019175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4C6227-4A79-3943-BF6B-5AE4E117B082}"/>
              </a:ext>
            </a:extLst>
          </p:cNvPr>
          <p:cNvSpPr txBox="1"/>
          <p:nvPr/>
        </p:nvSpPr>
        <p:spPr>
          <a:xfrm>
            <a:off x="943121" y="3771901"/>
            <a:ext cx="901209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13:00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开场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B8FC1876-745A-A44B-ABBE-C549EA93C0AD}"/>
              </a:ext>
            </a:extLst>
          </p:cNvPr>
          <p:cNvSpPr/>
          <p:nvPr/>
        </p:nvSpPr>
        <p:spPr>
          <a:xfrm>
            <a:off x="3351612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D79C174E-2E88-4A40-90BF-5A88CF748D73}"/>
              </a:ext>
            </a:extLst>
          </p:cNvPr>
          <p:cNvSpPr/>
          <p:nvPr/>
        </p:nvSpPr>
        <p:spPr>
          <a:xfrm>
            <a:off x="5684049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FABD24-B947-3649-971A-9A493B3673AE}"/>
              </a:ext>
            </a:extLst>
          </p:cNvPr>
          <p:cNvSpPr txBox="1"/>
          <p:nvPr/>
        </p:nvSpPr>
        <p:spPr>
          <a:xfrm>
            <a:off x="2655775" y="1861266"/>
            <a:ext cx="3259603" cy="94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13:10-13:40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组：举烛汇报</a:t>
            </a: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15B4E373-4991-0749-B998-1FB20636AC69}"/>
              </a:ext>
            </a:extLst>
          </p:cNvPr>
          <p:cNvSpPr/>
          <p:nvPr/>
        </p:nvSpPr>
        <p:spPr>
          <a:xfrm>
            <a:off x="10348923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F135671F-E288-8840-980D-9A7D14920981}"/>
              </a:ext>
            </a:extLst>
          </p:cNvPr>
          <p:cNvSpPr/>
          <p:nvPr/>
        </p:nvSpPr>
        <p:spPr>
          <a:xfrm>
            <a:off x="8016486" y="3302227"/>
            <a:ext cx="326571" cy="326571"/>
          </a:xfrm>
          <a:prstGeom prst="diamond">
            <a:avLst/>
          </a:prstGeom>
          <a:solidFill>
            <a:srgbClr val="272E5E"/>
          </a:solidFill>
          <a:ln>
            <a:solidFill>
              <a:srgbClr val="272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7589DF-1E9F-8941-98DA-009B27C2B3C1}"/>
              </a:ext>
            </a:extLst>
          </p:cNvPr>
          <p:cNvSpPr txBox="1"/>
          <p:nvPr/>
        </p:nvSpPr>
        <p:spPr>
          <a:xfrm>
            <a:off x="9521047" y="3825772"/>
            <a:ext cx="2537138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15:00-15:10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KM08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课程福利</a:t>
            </a:r>
            <a:endParaRPr kumimoji="1"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结束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6493AC-E92B-7D4C-BCAF-BC3AD5DDF218}"/>
              </a:ext>
            </a:extLst>
          </p:cNvPr>
          <p:cNvSpPr txBox="1"/>
          <p:nvPr/>
        </p:nvSpPr>
        <p:spPr>
          <a:xfrm>
            <a:off x="5078907" y="3847405"/>
            <a:ext cx="3161443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13:45-14:25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2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组：橙红</a:t>
            </a: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&amp;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星北汇报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AA26D9-0F9F-6E4F-9822-86E2F94D0CAF}"/>
              </a:ext>
            </a:extLst>
          </p:cNvPr>
          <p:cNvSpPr txBox="1"/>
          <p:nvPr/>
        </p:nvSpPr>
        <p:spPr>
          <a:xfrm>
            <a:off x="7428231" y="1856546"/>
            <a:ext cx="1869423" cy="940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14:30-15:00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3</a:t>
            </a:r>
            <a:r>
              <a:rPr kumimoji="1"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组：</a:t>
            </a:r>
            <a:r>
              <a:rPr kumimoji="1"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FZJinLS-L-GB" panose="02000000000000000000" pitchFamily="2" charset="-122"/>
                <a:ea typeface="FZJinLS-L-GB" panose="02000000000000000000" pitchFamily="2" charset="-122"/>
              </a:rPr>
              <a:t>Sunny</a:t>
            </a:r>
            <a:endParaRPr kumimoji="1"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FZJinLS-L-GB" panose="02000000000000000000" pitchFamily="2" charset="-122"/>
              <a:ea typeface="FZJinLS-L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24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A6DFDD-887D-4C6D-8CA6-C97DCD4B0BA4}"/>
              </a:ext>
            </a:extLst>
          </p:cNvPr>
          <p:cNvSpPr txBox="1"/>
          <p:nvPr/>
        </p:nvSpPr>
        <p:spPr>
          <a:xfrm>
            <a:off x="5000915" y="396240"/>
            <a:ext cx="2190169" cy="4100097"/>
          </a:xfrm>
          <a:prstGeom prst="rect">
            <a:avLst/>
          </a:prstGeom>
          <a:noFill/>
          <a:effectLst>
            <a:outerShdw blurRad="63500" sx="161000" sy="161000" algn="ctr" rotWithShape="0">
              <a:prstClr val="black">
                <a:alpha val="28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en-US" sz="23900" b="1" spc="100" dirty="0">
              <a:blipFill dpi="0" rotWithShape="1">
                <a:blip r:embed="rId3"/>
                <a:srcRect/>
                <a:tile tx="0" ty="0" sx="100000" sy="100000" flip="none" algn="ctr"/>
              </a:blipFill>
              <a:effectLst>
                <a:outerShdw blurRad="63500" sx="90000" sy="90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5CDAF6-621D-40D0-A178-1E176B046788}"/>
              </a:ext>
            </a:extLst>
          </p:cNvPr>
          <p:cNvGrpSpPr/>
          <p:nvPr/>
        </p:nvGrpSpPr>
        <p:grpSpPr>
          <a:xfrm>
            <a:off x="1019175" y="3557019"/>
            <a:ext cx="10371083" cy="2283516"/>
            <a:chOff x="1019174" y="3767646"/>
            <a:chExt cx="10371083" cy="228351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C752767-BE6C-4BD4-910B-BB4557686E2D}"/>
                </a:ext>
              </a:extLst>
            </p:cNvPr>
            <p:cNvSpPr txBox="1"/>
            <p:nvPr/>
          </p:nvSpPr>
          <p:spPr>
            <a:xfrm>
              <a:off x="5102515" y="3767646"/>
              <a:ext cx="2190169" cy="997902"/>
            </a:xfrm>
            <a:prstGeom prst="rect">
              <a:avLst/>
            </a:prstGeom>
            <a:noFill/>
            <a:effectLst>
              <a:outerShdw blurRad="63500" sx="161000" sy="161000" algn="ctr" rotWithShape="0">
                <a:prstClr val="black">
                  <a:alpha val="2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5400" b="1" spc="100" dirty="0">
                  <a:blipFill dpi="0" rotWithShape="1">
                    <a:blip r:embed="rId3"/>
                    <a:srcRect/>
                    <a:tile tx="0" ty="0" sx="100000" sy="100000" flip="none" algn="ctr"/>
                  </a:blipFill>
                  <a:effectLst>
                    <a:outerShdw blurRad="63500" sx="90000" sy="90000" algn="ctr" rotWithShape="0">
                      <a:prstClr val="black">
                        <a:alpha val="40000"/>
                      </a:prstClr>
                    </a:outerShdw>
                  </a:effectLst>
                </a:rPr>
                <a:t>Topic</a:t>
              </a:r>
              <a:endParaRPr lang="zh-CN" altLang="en-US" sz="23900" b="1" spc="100" dirty="0">
                <a:blipFill dpi="0" rotWithShape="1">
                  <a:blip r:embed="rId3"/>
                  <a:srcRect/>
                  <a:tile tx="0" ty="0" sx="100000" sy="100000" flip="none" algn="ctr"/>
                </a:blipFill>
                <a:effectLst>
                  <a:outerShdw blurRad="63500" sx="90000" sy="90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3F3BA22-2E5D-49D1-9A50-094BD6440821}"/>
                </a:ext>
              </a:extLst>
            </p:cNvPr>
            <p:cNvSpPr txBox="1"/>
            <p:nvPr/>
          </p:nvSpPr>
          <p:spPr>
            <a:xfrm>
              <a:off x="1019174" y="4685595"/>
              <a:ext cx="10371083" cy="136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汇报题目：幸福和乐观那些事儿</a:t>
              </a:r>
              <a:endParaRPr lang="en-US" altLang="zh-CN" sz="3600" dirty="0">
                <a:solidFill>
                  <a:srgbClr val="4066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3600" dirty="0">
                  <a:solidFill>
                    <a:srgbClr val="4066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汇报人：举烛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28654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Source Han Sans Bold"/>
        <a:cs typeface=""/>
      </a:majorFont>
      <a:minorFont>
        <a:latin typeface="Arial"/>
        <a:ea typeface="Source Han 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1600" spc="100" dirty="0" smtClean="0">
            <a:solidFill>
              <a:schemeClr val="tx1">
                <a:lumMod val="75000"/>
                <a:lumOff val="2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454</Words>
  <Application>Microsoft Macintosh PowerPoint</Application>
  <PresentationFormat>宽屏</PresentationFormat>
  <Paragraphs>118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微软雅黑</vt:lpstr>
      <vt:lpstr>FZFengYaKaiSongS</vt:lpstr>
      <vt:lpstr>FZJinLS-B-GB</vt:lpstr>
      <vt:lpstr>FZJinLS-L-GB</vt:lpstr>
      <vt:lpstr>FZKai-Z03S</vt:lpstr>
      <vt:lpstr>FZSongKeBenXiuKaiS-R-GB</vt:lpstr>
      <vt:lpstr>ZiKuTangHaiCangKaiS</vt:lpstr>
      <vt:lpstr>ZiKuTangHuangKaiS</vt:lpstr>
      <vt:lpstr>Arial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Rainbowow Lee</dc:creator>
  <cp:lastModifiedBy>葛 仲然</cp:lastModifiedBy>
  <cp:revision>485</cp:revision>
  <dcterms:created xsi:type="dcterms:W3CDTF">2018-01-06T11:21:18Z</dcterms:created>
  <dcterms:modified xsi:type="dcterms:W3CDTF">2021-09-11T07:13:31Z</dcterms:modified>
</cp:coreProperties>
</file>